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Lst>
  <p:notesMasterIdLst>
    <p:notesMasterId r:id="rId62"/>
  </p:notesMasterIdLst>
  <p:sldIdLst>
    <p:sldId id="306" r:id="rId5"/>
    <p:sldId id="331" r:id="rId6"/>
    <p:sldId id="360" r:id="rId7"/>
    <p:sldId id="373" r:id="rId8"/>
    <p:sldId id="367" r:id="rId9"/>
    <p:sldId id="374" r:id="rId10"/>
    <p:sldId id="359" r:id="rId11"/>
    <p:sldId id="364" r:id="rId12"/>
    <p:sldId id="375" r:id="rId13"/>
    <p:sldId id="357" r:id="rId14"/>
    <p:sldId id="358" r:id="rId15"/>
    <p:sldId id="377" r:id="rId16"/>
    <p:sldId id="356" r:id="rId17"/>
    <p:sldId id="361" r:id="rId18"/>
    <p:sldId id="315" r:id="rId19"/>
    <p:sldId id="366" r:id="rId20"/>
    <p:sldId id="372" r:id="rId21"/>
    <p:sldId id="365" r:id="rId22"/>
    <p:sldId id="399" r:id="rId23"/>
    <p:sldId id="370" r:id="rId24"/>
    <p:sldId id="371" r:id="rId25"/>
    <p:sldId id="368" r:id="rId26"/>
    <p:sldId id="369" r:id="rId27"/>
    <p:sldId id="379" r:id="rId28"/>
    <p:sldId id="380" r:id="rId29"/>
    <p:sldId id="381" r:id="rId30"/>
    <p:sldId id="382" r:id="rId31"/>
    <p:sldId id="383" r:id="rId32"/>
    <p:sldId id="378" r:id="rId33"/>
    <p:sldId id="384" r:id="rId34"/>
    <p:sldId id="387" r:id="rId35"/>
    <p:sldId id="385" r:id="rId36"/>
    <p:sldId id="389" r:id="rId37"/>
    <p:sldId id="390" r:id="rId38"/>
    <p:sldId id="386" r:id="rId39"/>
    <p:sldId id="391" r:id="rId40"/>
    <p:sldId id="397" r:id="rId41"/>
    <p:sldId id="396" r:id="rId42"/>
    <p:sldId id="395" r:id="rId43"/>
    <p:sldId id="394" r:id="rId44"/>
    <p:sldId id="393" r:id="rId45"/>
    <p:sldId id="392" r:id="rId46"/>
    <p:sldId id="363" r:id="rId47"/>
    <p:sldId id="321" r:id="rId48"/>
    <p:sldId id="329" r:id="rId49"/>
    <p:sldId id="328" r:id="rId50"/>
    <p:sldId id="327" r:id="rId51"/>
    <p:sldId id="334" r:id="rId52"/>
    <p:sldId id="326" r:id="rId53"/>
    <p:sldId id="346" r:id="rId54"/>
    <p:sldId id="345" r:id="rId55"/>
    <p:sldId id="344" r:id="rId56"/>
    <p:sldId id="362" r:id="rId57"/>
    <p:sldId id="376" r:id="rId58"/>
    <p:sldId id="388" r:id="rId59"/>
    <p:sldId id="398" r:id="rId60"/>
    <p:sldId id="312" r:id="rId6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996600"/>
    <a:srgbClr val="00CC66"/>
    <a:srgbClr val="0000FF"/>
    <a:srgbClr val="FFCC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5C626-60CE-4C1D-9C97-ED5DE688159C}" v="485" dt="2023-10-12T19:13:57.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967" autoAdjust="0"/>
  </p:normalViewPr>
  <p:slideViewPr>
    <p:cSldViewPr snapToGrid="0">
      <p:cViewPr varScale="1">
        <p:scale>
          <a:sx n="112" d="100"/>
          <a:sy n="112" d="100"/>
        </p:scale>
        <p:origin x="552" y="114"/>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ld wilkinson" userId="b756ed64ca786d36" providerId="LiveId" clId="{FEC5C626-60CE-4C1D-9C97-ED5DE688159C}"/>
    <pc:docChg chg="undo custSel addSld delSld modSld sldOrd modNotesMaster">
      <pc:chgData name="reginald wilkinson" userId="b756ed64ca786d36" providerId="LiveId" clId="{FEC5C626-60CE-4C1D-9C97-ED5DE688159C}" dt="2023-10-12T19:13:57.919" v="1803" actId="1076"/>
      <pc:docMkLst>
        <pc:docMk/>
      </pc:docMkLst>
      <pc:sldChg chg="modSp mod">
        <pc:chgData name="reginald wilkinson" userId="b756ed64ca786d36" providerId="LiveId" clId="{FEC5C626-60CE-4C1D-9C97-ED5DE688159C}" dt="2023-09-04T17:25:13.672" v="334" actId="20577"/>
        <pc:sldMkLst>
          <pc:docMk/>
          <pc:sldMk cId="114769864" sldId="306"/>
        </pc:sldMkLst>
        <pc:spChg chg="mod">
          <ac:chgData name="reginald wilkinson" userId="b756ed64ca786d36" providerId="LiveId" clId="{FEC5C626-60CE-4C1D-9C97-ED5DE688159C}" dt="2023-09-04T17:25:13.672" v="334" actId="20577"/>
          <ac:spMkLst>
            <pc:docMk/>
            <pc:sldMk cId="114769864" sldId="306"/>
            <ac:spMk id="2" creationId="{C3A9968B-2619-4F71-AB00-4C493E120805}"/>
          </ac:spMkLst>
        </pc:spChg>
        <pc:spChg chg="mod">
          <ac:chgData name="reginald wilkinson" userId="b756ed64ca786d36" providerId="LiveId" clId="{FEC5C626-60CE-4C1D-9C97-ED5DE688159C}" dt="2023-09-04T16:21:53.532" v="115" actId="207"/>
          <ac:spMkLst>
            <pc:docMk/>
            <pc:sldMk cId="114769864" sldId="306"/>
            <ac:spMk id="3" creationId="{A5F14073-9F68-4B7E-A576-26899D58C7A9}"/>
          </ac:spMkLst>
        </pc:spChg>
      </pc:sldChg>
      <pc:sldChg chg="addSp delSp modSp mod ord">
        <pc:chgData name="reginald wilkinson" userId="b756ed64ca786d36" providerId="LiveId" clId="{FEC5C626-60CE-4C1D-9C97-ED5DE688159C}" dt="2023-10-03T13:10:30.922" v="1201"/>
        <pc:sldMkLst>
          <pc:docMk/>
          <pc:sldMk cId="2530882789" sldId="315"/>
        </pc:sldMkLst>
        <pc:spChg chg="mod">
          <ac:chgData name="reginald wilkinson" userId="b756ed64ca786d36" providerId="LiveId" clId="{FEC5C626-60CE-4C1D-9C97-ED5DE688159C}" dt="2023-09-04T17:00:02.521" v="270" actId="14100"/>
          <ac:spMkLst>
            <pc:docMk/>
            <pc:sldMk cId="2530882789" sldId="315"/>
            <ac:spMk id="2" creationId="{C3A9968B-2619-4F71-AB00-4C493E120805}"/>
          </ac:spMkLst>
        </pc:spChg>
        <pc:spChg chg="mod">
          <ac:chgData name="reginald wilkinson" userId="b756ed64ca786d36" providerId="LiveId" clId="{FEC5C626-60CE-4C1D-9C97-ED5DE688159C}" dt="2023-09-04T16:59:14.502" v="268" actId="1076"/>
          <ac:spMkLst>
            <pc:docMk/>
            <pc:sldMk cId="2530882789" sldId="315"/>
            <ac:spMk id="3" creationId="{A5F14073-9F68-4B7E-A576-26899D58C7A9}"/>
          </ac:spMkLst>
        </pc:spChg>
        <pc:picChg chg="del">
          <ac:chgData name="reginald wilkinson" userId="b756ed64ca786d36" providerId="LiveId" clId="{FEC5C626-60CE-4C1D-9C97-ED5DE688159C}" dt="2023-09-04T16:58:53.483" v="265" actId="21"/>
          <ac:picMkLst>
            <pc:docMk/>
            <pc:sldMk cId="2530882789" sldId="315"/>
            <ac:picMk id="5" creationId="{EBCEAF57-9511-456E-927A-646272A6EB46}"/>
          </ac:picMkLst>
        </pc:picChg>
        <pc:picChg chg="add mod">
          <ac:chgData name="reginald wilkinson" userId="b756ed64ca786d36" providerId="LiveId" clId="{FEC5C626-60CE-4C1D-9C97-ED5DE688159C}" dt="2023-10-03T13:09:13.491" v="1199" actId="1076"/>
          <ac:picMkLst>
            <pc:docMk/>
            <pc:sldMk cId="2530882789" sldId="315"/>
            <ac:picMk id="1026" creationId="{8341B941-349F-6CBA-3DB5-4524F20E3C26}"/>
          </ac:picMkLst>
        </pc:picChg>
        <pc:picChg chg="add del">
          <ac:chgData name="reginald wilkinson" userId="b756ed64ca786d36" providerId="LiveId" clId="{FEC5C626-60CE-4C1D-9C97-ED5DE688159C}" dt="2023-09-04T17:00:14.950" v="272"/>
          <ac:picMkLst>
            <pc:docMk/>
            <pc:sldMk cId="2530882789" sldId="315"/>
            <ac:picMk id="9218" creationId="{6BA5B61B-06F3-F307-2A30-662D4E5BE539}"/>
          </ac:picMkLst>
        </pc:picChg>
        <pc:picChg chg="add mod">
          <ac:chgData name="reginald wilkinson" userId="b756ed64ca786d36" providerId="LiveId" clId="{FEC5C626-60CE-4C1D-9C97-ED5DE688159C}" dt="2023-10-03T13:09:03.678" v="1197" actId="1076"/>
          <ac:picMkLst>
            <pc:docMk/>
            <pc:sldMk cId="2530882789" sldId="315"/>
            <ac:picMk id="9219" creationId="{18C2F1B4-9650-5CB0-0E69-E23427532FF8}"/>
          </ac:picMkLst>
        </pc:picChg>
      </pc:sldChg>
      <pc:sldChg chg="modSp del mod">
        <pc:chgData name="reginald wilkinson" userId="b756ed64ca786d36" providerId="LiveId" clId="{FEC5C626-60CE-4C1D-9C97-ED5DE688159C}" dt="2023-10-11T17:32:44.961" v="1716" actId="2696"/>
        <pc:sldMkLst>
          <pc:docMk/>
          <pc:sldMk cId="3273469596" sldId="317"/>
        </pc:sldMkLst>
        <pc:spChg chg="mod">
          <ac:chgData name="reginald wilkinson" userId="b756ed64ca786d36" providerId="LiveId" clId="{FEC5C626-60CE-4C1D-9C97-ED5DE688159C}" dt="2023-10-04T21:04:27.385" v="1618" actId="1076"/>
          <ac:spMkLst>
            <pc:docMk/>
            <pc:sldMk cId="3273469596" sldId="317"/>
            <ac:spMk id="3" creationId="{A5F14073-9F68-4B7E-A576-26899D58C7A9}"/>
          </ac:spMkLst>
        </pc:spChg>
      </pc:sldChg>
      <pc:sldChg chg="del">
        <pc:chgData name="reginald wilkinson" userId="b756ed64ca786d36" providerId="LiveId" clId="{FEC5C626-60CE-4C1D-9C97-ED5DE688159C}" dt="2023-10-11T17:30:32.101" v="1706" actId="2696"/>
        <pc:sldMkLst>
          <pc:docMk/>
          <pc:sldMk cId="1172440133" sldId="318"/>
        </pc:sldMkLst>
      </pc:sldChg>
      <pc:sldChg chg="del">
        <pc:chgData name="reginald wilkinson" userId="b756ed64ca786d36" providerId="LiveId" clId="{FEC5C626-60CE-4C1D-9C97-ED5DE688159C}" dt="2023-10-11T17:30:17.718" v="1705" actId="2696"/>
        <pc:sldMkLst>
          <pc:docMk/>
          <pc:sldMk cId="1554286733" sldId="319"/>
        </pc:sldMkLst>
      </pc:sldChg>
      <pc:sldChg chg="del">
        <pc:chgData name="reginald wilkinson" userId="b756ed64ca786d36" providerId="LiveId" clId="{FEC5C626-60CE-4C1D-9C97-ED5DE688159C}" dt="2023-10-11T17:30:08.794" v="1704" actId="2696"/>
        <pc:sldMkLst>
          <pc:docMk/>
          <pc:sldMk cId="2774804717" sldId="320"/>
        </pc:sldMkLst>
      </pc:sldChg>
      <pc:sldChg chg="del">
        <pc:chgData name="reginald wilkinson" userId="b756ed64ca786d36" providerId="LiveId" clId="{FEC5C626-60CE-4C1D-9C97-ED5DE688159C}" dt="2023-10-11T17:29:43.021" v="1701" actId="2696"/>
        <pc:sldMkLst>
          <pc:docMk/>
          <pc:sldMk cId="1163009898" sldId="322"/>
        </pc:sldMkLst>
      </pc:sldChg>
      <pc:sldChg chg="del">
        <pc:chgData name="reginald wilkinson" userId="b756ed64ca786d36" providerId="LiveId" clId="{FEC5C626-60CE-4C1D-9C97-ED5DE688159C}" dt="2023-10-11T17:29:34.033" v="1700" actId="2696"/>
        <pc:sldMkLst>
          <pc:docMk/>
          <pc:sldMk cId="1178046087" sldId="323"/>
        </pc:sldMkLst>
      </pc:sldChg>
      <pc:sldChg chg="del">
        <pc:chgData name="reginald wilkinson" userId="b756ed64ca786d36" providerId="LiveId" clId="{FEC5C626-60CE-4C1D-9C97-ED5DE688159C}" dt="2023-10-11T17:29:21.439" v="1699" actId="2696"/>
        <pc:sldMkLst>
          <pc:docMk/>
          <pc:sldMk cId="1472270299" sldId="324"/>
        </pc:sldMkLst>
      </pc:sldChg>
      <pc:sldChg chg="del">
        <pc:chgData name="reginald wilkinson" userId="b756ed64ca786d36" providerId="LiveId" clId="{FEC5C626-60CE-4C1D-9C97-ED5DE688159C}" dt="2023-10-11T17:31:28.449" v="1708" actId="2696"/>
        <pc:sldMkLst>
          <pc:docMk/>
          <pc:sldMk cId="3761730310" sldId="333"/>
        </pc:sldMkLst>
      </pc:sldChg>
      <pc:sldChg chg="del">
        <pc:chgData name="reginald wilkinson" userId="b756ed64ca786d36" providerId="LiveId" clId="{FEC5C626-60CE-4C1D-9C97-ED5DE688159C}" dt="2023-10-11T17:32:24.793" v="1714" actId="2696"/>
        <pc:sldMkLst>
          <pc:docMk/>
          <pc:sldMk cId="2790529844" sldId="339"/>
        </pc:sldMkLst>
      </pc:sldChg>
      <pc:sldChg chg="del">
        <pc:chgData name="reginald wilkinson" userId="b756ed64ca786d36" providerId="LiveId" clId="{FEC5C626-60CE-4C1D-9C97-ED5DE688159C}" dt="2023-10-11T17:32:19.253" v="1713" actId="2696"/>
        <pc:sldMkLst>
          <pc:docMk/>
          <pc:sldMk cId="2924308088" sldId="341"/>
        </pc:sldMkLst>
      </pc:sldChg>
      <pc:sldChg chg="del">
        <pc:chgData name="reginald wilkinson" userId="b756ed64ca786d36" providerId="LiveId" clId="{FEC5C626-60CE-4C1D-9C97-ED5DE688159C}" dt="2023-10-11T17:32:11.815" v="1712" actId="2696"/>
        <pc:sldMkLst>
          <pc:docMk/>
          <pc:sldMk cId="3261969251" sldId="342"/>
        </pc:sldMkLst>
      </pc:sldChg>
      <pc:sldChg chg="del">
        <pc:chgData name="reginald wilkinson" userId="b756ed64ca786d36" providerId="LiveId" clId="{FEC5C626-60CE-4C1D-9C97-ED5DE688159C}" dt="2023-10-11T17:31:40.889" v="1709" actId="2696"/>
        <pc:sldMkLst>
          <pc:docMk/>
          <pc:sldMk cId="1902612323" sldId="343"/>
        </pc:sldMkLst>
      </pc:sldChg>
      <pc:sldChg chg="del">
        <pc:chgData name="reginald wilkinson" userId="b756ed64ca786d36" providerId="LiveId" clId="{FEC5C626-60CE-4C1D-9C97-ED5DE688159C}" dt="2023-10-11T17:31:12.789" v="1707" actId="2696"/>
        <pc:sldMkLst>
          <pc:docMk/>
          <pc:sldMk cId="642997441" sldId="348"/>
        </pc:sldMkLst>
      </pc:sldChg>
      <pc:sldChg chg="del">
        <pc:chgData name="reginald wilkinson" userId="b756ed64ca786d36" providerId="LiveId" clId="{FEC5C626-60CE-4C1D-9C97-ED5DE688159C}" dt="2023-10-11T17:31:48.894" v="1710" actId="2696"/>
        <pc:sldMkLst>
          <pc:docMk/>
          <pc:sldMk cId="3596038985" sldId="349"/>
        </pc:sldMkLst>
      </pc:sldChg>
      <pc:sldChg chg="del">
        <pc:chgData name="reginald wilkinson" userId="b756ed64ca786d36" providerId="LiveId" clId="{FEC5C626-60CE-4C1D-9C97-ED5DE688159C}" dt="2023-10-11T17:32:32.825" v="1715" actId="2696"/>
        <pc:sldMkLst>
          <pc:docMk/>
          <pc:sldMk cId="4093828690" sldId="350"/>
        </pc:sldMkLst>
      </pc:sldChg>
      <pc:sldChg chg="del">
        <pc:chgData name="reginald wilkinson" userId="b756ed64ca786d36" providerId="LiveId" clId="{FEC5C626-60CE-4C1D-9C97-ED5DE688159C}" dt="2023-10-11T17:31:58.692" v="1711" actId="2696"/>
        <pc:sldMkLst>
          <pc:docMk/>
          <pc:sldMk cId="3511649174" sldId="351"/>
        </pc:sldMkLst>
      </pc:sldChg>
      <pc:sldChg chg="del">
        <pc:chgData name="reginald wilkinson" userId="b756ed64ca786d36" providerId="LiveId" clId="{FEC5C626-60CE-4C1D-9C97-ED5DE688159C}" dt="2023-10-11T17:32:50.021" v="1717" actId="2696"/>
        <pc:sldMkLst>
          <pc:docMk/>
          <pc:sldMk cId="3212261335" sldId="352"/>
        </pc:sldMkLst>
      </pc:sldChg>
      <pc:sldChg chg="del">
        <pc:chgData name="reginald wilkinson" userId="b756ed64ca786d36" providerId="LiveId" clId="{FEC5C626-60CE-4C1D-9C97-ED5DE688159C}" dt="2023-10-11T17:32:53.374" v="1718" actId="2696"/>
        <pc:sldMkLst>
          <pc:docMk/>
          <pc:sldMk cId="1484137141" sldId="353"/>
        </pc:sldMkLst>
      </pc:sldChg>
      <pc:sldChg chg="del">
        <pc:chgData name="reginald wilkinson" userId="b756ed64ca786d36" providerId="LiveId" clId="{FEC5C626-60CE-4C1D-9C97-ED5DE688159C}" dt="2023-10-02T16:29:15.549" v="578" actId="47"/>
        <pc:sldMkLst>
          <pc:docMk/>
          <pc:sldMk cId="1865425" sldId="354"/>
        </pc:sldMkLst>
      </pc:sldChg>
      <pc:sldChg chg="addSp delSp modSp del">
        <pc:chgData name="reginald wilkinson" userId="b756ed64ca786d36" providerId="LiveId" clId="{FEC5C626-60CE-4C1D-9C97-ED5DE688159C}" dt="2023-10-03T12:57:48.543" v="1154" actId="2696"/>
        <pc:sldMkLst>
          <pc:docMk/>
          <pc:sldMk cId="1170181952" sldId="355"/>
        </pc:sldMkLst>
        <pc:picChg chg="del">
          <ac:chgData name="reginald wilkinson" userId="b756ed64ca786d36" providerId="LiveId" clId="{FEC5C626-60CE-4C1D-9C97-ED5DE688159C}" dt="2023-09-04T16:22:43.038" v="117" actId="478"/>
          <ac:picMkLst>
            <pc:docMk/>
            <pc:sldMk cId="1170181952" sldId="355"/>
            <ac:picMk id="2051" creationId="{D9A8B196-7458-716B-81F8-BEE16FB5D10B}"/>
          </ac:picMkLst>
        </pc:picChg>
        <pc:picChg chg="del">
          <ac:chgData name="reginald wilkinson" userId="b756ed64ca786d36" providerId="LiveId" clId="{FEC5C626-60CE-4C1D-9C97-ED5DE688159C}" dt="2023-09-04T16:22:45.228" v="118" actId="478"/>
          <ac:picMkLst>
            <pc:docMk/>
            <pc:sldMk cId="1170181952" sldId="355"/>
            <ac:picMk id="2052" creationId="{965CF4E9-5EF0-A386-3F78-97FABCD7AF31}"/>
          </ac:picMkLst>
        </pc:picChg>
        <pc:picChg chg="add mod">
          <ac:chgData name="reginald wilkinson" userId="b756ed64ca786d36" providerId="LiveId" clId="{FEC5C626-60CE-4C1D-9C97-ED5DE688159C}" dt="2023-09-04T16:47:05.233" v="211" actId="14100"/>
          <ac:picMkLst>
            <pc:docMk/>
            <pc:sldMk cId="1170181952" sldId="355"/>
            <ac:picMk id="3074" creationId="{73F99355-C4C7-AF41-2AED-C76946030DAA}"/>
          </ac:picMkLst>
        </pc:picChg>
      </pc:sldChg>
      <pc:sldChg chg="addSp delSp modSp mod ord">
        <pc:chgData name="reginald wilkinson" userId="b756ed64ca786d36" providerId="LiveId" clId="{FEC5C626-60CE-4C1D-9C97-ED5DE688159C}" dt="2023-09-04T17:19:28.245" v="286"/>
        <pc:sldMkLst>
          <pc:docMk/>
          <pc:sldMk cId="2516322979" sldId="356"/>
        </pc:sldMkLst>
        <pc:spChg chg="mod">
          <ac:chgData name="reginald wilkinson" userId="b756ed64ca786d36" providerId="LiveId" clId="{FEC5C626-60CE-4C1D-9C97-ED5DE688159C}" dt="2023-09-04T16:48:15.812" v="217" actId="14100"/>
          <ac:spMkLst>
            <pc:docMk/>
            <pc:sldMk cId="2516322979" sldId="356"/>
            <ac:spMk id="2" creationId="{C3A9968B-2619-4F71-AB00-4C493E120805}"/>
          </ac:spMkLst>
        </pc:spChg>
        <pc:picChg chg="del">
          <ac:chgData name="reginald wilkinson" userId="b756ed64ca786d36" providerId="LiveId" clId="{FEC5C626-60CE-4C1D-9C97-ED5DE688159C}" dt="2023-09-04T16:23:28.972" v="120" actId="21"/>
          <ac:picMkLst>
            <pc:docMk/>
            <pc:sldMk cId="2516322979" sldId="356"/>
            <ac:picMk id="1026" creationId="{94A16441-BC36-3B0F-AFED-6F724C1E1C3B}"/>
          </ac:picMkLst>
        </pc:picChg>
        <pc:picChg chg="del">
          <ac:chgData name="reginald wilkinson" userId="b756ed64ca786d36" providerId="LiveId" clId="{FEC5C626-60CE-4C1D-9C97-ED5DE688159C}" dt="2023-09-04T16:23:23.157" v="119" actId="21"/>
          <ac:picMkLst>
            <pc:docMk/>
            <pc:sldMk cId="2516322979" sldId="356"/>
            <ac:picMk id="3074" creationId="{2AD34D93-C870-E4A2-1DEF-C6252568FAB0}"/>
          </ac:picMkLst>
        </pc:picChg>
        <pc:picChg chg="add del mod">
          <ac:chgData name="reginald wilkinson" userId="b756ed64ca786d36" providerId="LiveId" clId="{FEC5C626-60CE-4C1D-9C97-ED5DE688159C}" dt="2023-09-04T16:47:04.167" v="210"/>
          <ac:picMkLst>
            <pc:docMk/>
            <pc:sldMk cId="2516322979" sldId="356"/>
            <ac:picMk id="4098" creationId="{04C66341-C64C-C291-AA0E-761889B6D9F5}"/>
          </ac:picMkLst>
        </pc:picChg>
        <pc:picChg chg="add mod">
          <ac:chgData name="reginald wilkinson" userId="b756ed64ca786d36" providerId="LiveId" clId="{FEC5C626-60CE-4C1D-9C97-ED5DE688159C}" dt="2023-09-04T16:48:56.495" v="224" actId="1076"/>
          <ac:picMkLst>
            <pc:docMk/>
            <pc:sldMk cId="2516322979" sldId="356"/>
            <ac:picMk id="4099" creationId="{1AF8B9BC-9727-CC00-EF94-0D9F2D98E01D}"/>
          </ac:picMkLst>
        </pc:picChg>
      </pc:sldChg>
      <pc:sldChg chg="addSp delSp modSp mod">
        <pc:chgData name="reginald wilkinson" userId="b756ed64ca786d36" providerId="LiveId" clId="{FEC5C626-60CE-4C1D-9C97-ED5DE688159C}" dt="2023-09-04T16:51:28.965" v="239" actId="1076"/>
        <pc:sldMkLst>
          <pc:docMk/>
          <pc:sldMk cId="153495078" sldId="357"/>
        </pc:sldMkLst>
        <pc:spChg chg="mod">
          <ac:chgData name="reginald wilkinson" userId="b756ed64ca786d36" providerId="LiveId" clId="{FEC5C626-60CE-4C1D-9C97-ED5DE688159C}" dt="2023-09-04T16:50:51.318" v="233" actId="14100"/>
          <ac:spMkLst>
            <pc:docMk/>
            <pc:sldMk cId="153495078" sldId="357"/>
            <ac:spMk id="2" creationId="{C3A9968B-2619-4F71-AB00-4C493E120805}"/>
          </ac:spMkLst>
        </pc:spChg>
        <pc:spChg chg="mod">
          <ac:chgData name="reginald wilkinson" userId="b756ed64ca786d36" providerId="LiveId" clId="{FEC5C626-60CE-4C1D-9C97-ED5DE688159C}" dt="2023-09-04T16:50:00.177" v="232" actId="27636"/>
          <ac:spMkLst>
            <pc:docMk/>
            <pc:sldMk cId="153495078" sldId="357"/>
            <ac:spMk id="3" creationId="{A5F14073-9F68-4B7E-A576-26899D58C7A9}"/>
          </ac:spMkLst>
        </pc:spChg>
        <pc:picChg chg="del">
          <ac:chgData name="reginald wilkinson" userId="b756ed64ca786d36" providerId="LiveId" clId="{FEC5C626-60CE-4C1D-9C97-ED5DE688159C}" dt="2023-09-04T16:49:32.702" v="226" actId="21"/>
          <ac:picMkLst>
            <pc:docMk/>
            <pc:sldMk cId="153495078" sldId="357"/>
            <ac:picMk id="4098" creationId="{6D0F6313-BE1F-375A-6B07-797BAF563D63}"/>
          </ac:picMkLst>
        </pc:picChg>
        <pc:picChg chg="add mod">
          <ac:chgData name="reginald wilkinson" userId="b756ed64ca786d36" providerId="LiveId" clId="{FEC5C626-60CE-4C1D-9C97-ED5DE688159C}" dt="2023-09-04T16:51:28.965" v="239" actId="1076"/>
          <ac:picMkLst>
            <pc:docMk/>
            <pc:sldMk cId="153495078" sldId="357"/>
            <ac:picMk id="5122" creationId="{7A24DAA1-FDA9-6B8A-0B55-1FAF1837C4F2}"/>
          </ac:picMkLst>
        </pc:picChg>
      </pc:sldChg>
      <pc:sldChg chg="addSp delSp modSp mod">
        <pc:chgData name="reginald wilkinson" userId="b756ed64ca786d36" providerId="LiveId" clId="{FEC5C626-60CE-4C1D-9C97-ED5DE688159C}" dt="2023-10-03T12:56:12.456" v="1150" actId="14100"/>
        <pc:sldMkLst>
          <pc:docMk/>
          <pc:sldMk cId="259307013" sldId="358"/>
        </pc:sldMkLst>
        <pc:spChg chg="mod">
          <ac:chgData name="reginald wilkinson" userId="b756ed64ca786d36" providerId="LiveId" clId="{FEC5C626-60CE-4C1D-9C97-ED5DE688159C}" dt="2023-09-04T16:52:27.329" v="241" actId="14100"/>
          <ac:spMkLst>
            <pc:docMk/>
            <pc:sldMk cId="259307013" sldId="358"/>
            <ac:spMk id="2" creationId="{C3A9968B-2619-4F71-AB00-4C493E120805}"/>
          </ac:spMkLst>
        </pc:spChg>
        <pc:picChg chg="del">
          <ac:chgData name="reginald wilkinson" userId="b756ed64ca786d36" providerId="LiveId" clId="{FEC5C626-60CE-4C1D-9C97-ED5DE688159C}" dt="2023-09-04T16:51:44.898" v="240" actId="21"/>
          <ac:picMkLst>
            <pc:docMk/>
            <pc:sldMk cId="259307013" sldId="358"/>
            <ac:picMk id="5122" creationId="{525F243B-1F9D-4CB3-BF1D-011CA9927035}"/>
          </ac:picMkLst>
        </pc:picChg>
        <pc:picChg chg="add del mod">
          <ac:chgData name="reginald wilkinson" userId="b756ed64ca786d36" providerId="LiveId" clId="{FEC5C626-60CE-4C1D-9C97-ED5DE688159C}" dt="2023-10-02T18:21:19.406" v="1129" actId="478"/>
          <ac:picMkLst>
            <pc:docMk/>
            <pc:sldMk cId="259307013" sldId="358"/>
            <ac:picMk id="6146" creationId="{1B66027B-DA63-B998-26B6-EA8D84C33248}"/>
          </ac:picMkLst>
        </pc:picChg>
        <pc:picChg chg="add mod">
          <ac:chgData name="reginald wilkinson" userId="b756ed64ca786d36" providerId="LiveId" clId="{FEC5C626-60CE-4C1D-9C97-ED5DE688159C}" dt="2023-10-03T12:56:12.456" v="1150" actId="14100"/>
          <ac:picMkLst>
            <pc:docMk/>
            <pc:sldMk cId="259307013" sldId="358"/>
            <ac:picMk id="7170" creationId="{E552E4F6-2193-B406-2D97-A10AFA49F800}"/>
          </ac:picMkLst>
        </pc:picChg>
      </pc:sldChg>
      <pc:sldChg chg="addSp delSp modSp mod">
        <pc:chgData name="reginald wilkinson" userId="b756ed64ca786d36" providerId="LiveId" clId="{FEC5C626-60CE-4C1D-9C97-ED5DE688159C}" dt="2023-09-04T16:41:21.152" v="195" actId="1076"/>
        <pc:sldMkLst>
          <pc:docMk/>
          <pc:sldMk cId="568607478" sldId="359"/>
        </pc:sldMkLst>
        <pc:spChg chg="mod">
          <ac:chgData name="reginald wilkinson" userId="b756ed64ca786d36" providerId="LiveId" clId="{FEC5C626-60CE-4C1D-9C97-ED5DE688159C}" dt="2023-09-04T16:41:21.152" v="195" actId="1076"/>
          <ac:spMkLst>
            <pc:docMk/>
            <pc:sldMk cId="568607478" sldId="359"/>
            <ac:spMk id="2" creationId="{C3A9968B-2619-4F71-AB00-4C493E120805}"/>
          </ac:spMkLst>
        </pc:spChg>
        <pc:picChg chg="add del mod">
          <ac:chgData name="reginald wilkinson" userId="b756ed64ca786d36" providerId="LiveId" clId="{FEC5C626-60CE-4C1D-9C97-ED5DE688159C}" dt="2023-09-04T16:33:29.867" v="126"/>
          <ac:picMkLst>
            <pc:docMk/>
            <pc:sldMk cId="568607478" sldId="359"/>
            <ac:picMk id="1026" creationId="{A7D427A9-E666-F3C3-7DEC-2259A285B84A}"/>
          </ac:picMkLst>
        </pc:picChg>
        <pc:picChg chg="add mod">
          <ac:chgData name="reginald wilkinson" userId="b756ed64ca786d36" providerId="LiveId" clId="{FEC5C626-60CE-4C1D-9C97-ED5DE688159C}" dt="2023-09-04T16:41:21.152" v="195" actId="1076"/>
          <ac:picMkLst>
            <pc:docMk/>
            <pc:sldMk cId="568607478" sldId="359"/>
            <ac:picMk id="1027" creationId="{310F07A5-B25D-190D-51D7-1E2250C4C3EE}"/>
          </ac:picMkLst>
        </pc:picChg>
      </pc:sldChg>
      <pc:sldChg chg="addSp modSp new mod ord">
        <pc:chgData name="reginald wilkinson" userId="b756ed64ca786d36" providerId="LiveId" clId="{FEC5C626-60CE-4C1D-9C97-ED5DE688159C}" dt="2023-10-04T14:07:06.741" v="1535" actId="1076"/>
        <pc:sldMkLst>
          <pc:docMk/>
          <pc:sldMk cId="2632847511" sldId="360"/>
        </pc:sldMkLst>
        <pc:spChg chg="mod">
          <ac:chgData name="reginald wilkinson" userId="b756ed64ca786d36" providerId="LiveId" clId="{FEC5C626-60CE-4C1D-9C97-ED5DE688159C}" dt="2023-09-04T16:38:38.627" v="187" actId="113"/>
          <ac:spMkLst>
            <pc:docMk/>
            <pc:sldMk cId="2632847511" sldId="360"/>
            <ac:spMk id="2" creationId="{8F707274-0BBB-0489-6799-B499DC784FD9}"/>
          </ac:spMkLst>
        </pc:spChg>
        <pc:spChg chg="mod">
          <ac:chgData name="reginald wilkinson" userId="b756ed64ca786d36" providerId="LiveId" clId="{FEC5C626-60CE-4C1D-9C97-ED5DE688159C}" dt="2023-09-04T16:38:17.678" v="173" actId="27636"/>
          <ac:spMkLst>
            <pc:docMk/>
            <pc:sldMk cId="2632847511" sldId="360"/>
            <ac:spMk id="3" creationId="{1BD9274F-67D5-C89A-F3E7-6D8816A22C5A}"/>
          </ac:spMkLst>
        </pc:spChg>
        <pc:picChg chg="add mod">
          <ac:chgData name="reginald wilkinson" userId="b756ed64ca786d36" providerId="LiveId" clId="{FEC5C626-60CE-4C1D-9C97-ED5DE688159C}" dt="2023-10-04T14:07:06.741" v="1535" actId="1076"/>
          <ac:picMkLst>
            <pc:docMk/>
            <pc:sldMk cId="2632847511" sldId="360"/>
            <ac:picMk id="2050" creationId="{27DD47AE-1A9E-571F-A90B-FC327DDABFFF}"/>
          </ac:picMkLst>
        </pc:picChg>
      </pc:sldChg>
      <pc:sldChg chg="addSp delSp modSp add mod ord">
        <pc:chgData name="reginald wilkinson" userId="b756ed64ca786d36" providerId="LiveId" clId="{FEC5C626-60CE-4C1D-9C97-ED5DE688159C}" dt="2023-10-03T13:04:37.633" v="1189" actId="1076"/>
        <pc:sldMkLst>
          <pc:docMk/>
          <pc:sldMk cId="1256129428" sldId="361"/>
        </pc:sldMkLst>
        <pc:spChg chg="mod">
          <ac:chgData name="reginald wilkinson" userId="b756ed64ca786d36" providerId="LiveId" clId="{FEC5C626-60CE-4C1D-9C97-ED5DE688159C}" dt="2023-09-04T16:55:46.101" v="256" actId="14100"/>
          <ac:spMkLst>
            <pc:docMk/>
            <pc:sldMk cId="1256129428" sldId="361"/>
            <ac:spMk id="2" creationId="{C3A9968B-2619-4F71-AB00-4C493E120805}"/>
          </ac:spMkLst>
        </pc:spChg>
        <pc:picChg chg="add mod">
          <ac:chgData name="reginald wilkinson" userId="b756ed64ca786d36" providerId="LiveId" clId="{FEC5C626-60CE-4C1D-9C97-ED5DE688159C}" dt="2023-10-03T13:04:23.388" v="1187" actId="1076"/>
          <ac:picMkLst>
            <pc:docMk/>
            <pc:sldMk cId="1256129428" sldId="361"/>
            <ac:picMk id="4" creationId="{016E6452-359B-0166-88BB-D7C33A6BBD74}"/>
          </ac:picMkLst>
        </pc:picChg>
        <pc:picChg chg="add mod">
          <ac:chgData name="reginald wilkinson" userId="b756ed64ca786d36" providerId="LiveId" clId="{FEC5C626-60CE-4C1D-9C97-ED5DE688159C}" dt="2023-10-03T13:04:37.633" v="1189" actId="1076"/>
          <ac:picMkLst>
            <pc:docMk/>
            <pc:sldMk cId="1256129428" sldId="361"/>
            <ac:picMk id="5" creationId="{22A62634-8941-656C-C236-34407A51016D}"/>
          </ac:picMkLst>
        </pc:picChg>
        <pc:picChg chg="del mod">
          <ac:chgData name="reginald wilkinson" userId="b756ed64ca786d36" providerId="LiveId" clId="{FEC5C626-60CE-4C1D-9C97-ED5DE688159C}" dt="2023-09-04T16:54:05.420" v="248" actId="478"/>
          <ac:picMkLst>
            <pc:docMk/>
            <pc:sldMk cId="1256129428" sldId="361"/>
            <ac:picMk id="5" creationId="{C877B2B6-0C7B-46FC-A873-6D4308D8BDC6}"/>
          </ac:picMkLst>
        </pc:picChg>
        <pc:picChg chg="add del mod">
          <ac:chgData name="reginald wilkinson" userId="b756ed64ca786d36" providerId="LiveId" clId="{FEC5C626-60CE-4C1D-9C97-ED5DE688159C}" dt="2023-10-03T13:04:17.546" v="1186" actId="21"/>
          <ac:picMkLst>
            <pc:docMk/>
            <pc:sldMk cId="1256129428" sldId="361"/>
            <ac:picMk id="7170" creationId="{3E69AD20-3F67-5B10-3554-30D4CAE1D3BF}"/>
          </ac:picMkLst>
        </pc:picChg>
      </pc:sldChg>
      <pc:sldChg chg="modSp new del mod">
        <pc:chgData name="reginald wilkinson" userId="b756ed64ca786d36" providerId="LiveId" clId="{FEC5C626-60CE-4C1D-9C97-ED5DE688159C}" dt="2023-09-04T16:49:23.701" v="225" actId="2696"/>
        <pc:sldMkLst>
          <pc:docMk/>
          <pc:sldMk cId="3416017086" sldId="361"/>
        </pc:sldMkLst>
        <pc:spChg chg="mod">
          <ac:chgData name="reginald wilkinson" userId="b756ed64ca786d36" providerId="LiveId" clId="{FEC5C626-60CE-4C1D-9C97-ED5DE688159C}" dt="2023-09-04T16:47:55.867" v="215" actId="1076"/>
          <ac:spMkLst>
            <pc:docMk/>
            <pc:sldMk cId="3416017086" sldId="361"/>
            <ac:spMk id="2" creationId="{1565E0FB-1C32-1CF5-7049-B1B4F2B7B482}"/>
          </ac:spMkLst>
        </pc:spChg>
      </pc:sldChg>
      <pc:sldChg chg="add del">
        <pc:chgData name="reginald wilkinson" userId="b756ed64ca786d36" providerId="LiveId" clId="{FEC5C626-60CE-4C1D-9C97-ED5DE688159C}" dt="2023-09-04T16:54:15.676" v="250" actId="2890"/>
        <pc:sldMkLst>
          <pc:docMk/>
          <pc:sldMk cId="1829335955" sldId="362"/>
        </pc:sldMkLst>
      </pc:sldChg>
      <pc:sldChg chg="addSp delSp modSp add mod ord">
        <pc:chgData name="reginald wilkinson" userId="b756ed64ca786d36" providerId="LiveId" clId="{FEC5C626-60CE-4C1D-9C97-ED5DE688159C}" dt="2023-10-11T17:43:24.266" v="1735"/>
        <pc:sldMkLst>
          <pc:docMk/>
          <pc:sldMk cId="3229209247" sldId="362"/>
        </pc:sldMkLst>
        <pc:spChg chg="mod">
          <ac:chgData name="reginald wilkinson" userId="b756ed64ca786d36" providerId="LiveId" clId="{FEC5C626-60CE-4C1D-9C97-ED5DE688159C}" dt="2023-09-04T16:57:18.419" v="259" actId="14100"/>
          <ac:spMkLst>
            <pc:docMk/>
            <pc:sldMk cId="3229209247" sldId="362"/>
            <ac:spMk id="2" creationId="{C3A9968B-2619-4F71-AB00-4C493E120805}"/>
          </ac:spMkLst>
        </pc:spChg>
        <pc:spChg chg="mod">
          <ac:chgData name="reginald wilkinson" userId="b756ed64ca786d36" providerId="LiveId" clId="{FEC5C626-60CE-4C1D-9C97-ED5DE688159C}" dt="2023-10-03T13:45:48.196" v="1217" actId="14100"/>
          <ac:spMkLst>
            <pc:docMk/>
            <pc:sldMk cId="3229209247" sldId="362"/>
            <ac:spMk id="3" creationId="{A5F14073-9F68-4B7E-A576-26899D58C7A9}"/>
          </ac:spMkLst>
        </pc:spChg>
        <pc:picChg chg="add mod">
          <ac:chgData name="reginald wilkinson" userId="b756ed64ca786d36" providerId="LiveId" clId="{FEC5C626-60CE-4C1D-9C97-ED5DE688159C}" dt="2023-10-04T14:05:00.112" v="1534" actId="1076"/>
          <ac:picMkLst>
            <pc:docMk/>
            <pc:sldMk cId="3229209247" sldId="362"/>
            <ac:picMk id="2050" creationId="{FB982EF5-CCBD-AF5D-0DF5-43B8A1F1EA2E}"/>
          </ac:picMkLst>
        </pc:picChg>
        <pc:picChg chg="add del mod">
          <ac:chgData name="reginald wilkinson" userId="b756ed64ca786d36" providerId="LiveId" clId="{FEC5C626-60CE-4C1D-9C97-ED5DE688159C}" dt="2023-10-03T12:59:41.519" v="1155" actId="21"/>
          <ac:picMkLst>
            <pc:docMk/>
            <pc:sldMk cId="3229209247" sldId="362"/>
            <ac:picMk id="8194" creationId="{0C1E23BD-37E7-8724-2190-82BCD00FAAE3}"/>
          </ac:picMkLst>
        </pc:picChg>
      </pc:sldChg>
      <pc:sldChg chg="add del">
        <pc:chgData name="reginald wilkinson" userId="b756ed64ca786d36" providerId="LiveId" clId="{FEC5C626-60CE-4C1D-9C97-ED5DE688159C}" dt="2023-10-11T17:29:56.567" v="1703" actId="2696"/>
        <pc:sldMkLst>
          <pc:docMk/>
          <pc:sldMk cId="2002334926" sldId="363"/>
        </pc:sldMkLst>
      </pc:sldChg>
      <pc:sldChg chg="addSp delSp modSp add mod ord">
        <pc:chgData name="reginald wilkinson" userId="b756ed64ca786d36" providerId="LiveId" clId="{FEC5C626-60CE-4C1D-9C97-ED5DE688159C}" dt="2023-10-03T12:53:01.277" v="1149" actId="14100"/>
        <pc:sldMkLst>
          <pc:docMk/>
          <pc:sldMk cId="1007507200" sldId="364"/>
        </pc:sldMkLst>
        <pc:spChg chg="mod">
          <ac:chgData name="reginald wilkinson" userId="b756ed64ca786d36" providerId="LiveId" clId="{FEC5C626-60CE-4C1D-9C97-ED5DE688159C}" dt="2023-09-04T17:27:40.859" v="340" actId="14100"/>
          <ac:spMkLst>
            <pc:docMk/>
            <pc:sldMk cId="1007507200" sldId="364"/>
            <ac:spMk id="2" creationId="{C3A9968B-2619-4F71-AB00-4C493E120805}"/>
          </ac:spMkLst>
        </pc:spChg>
        <pc:picChg chg="del">
          <ac:chgData name="reginald wilkinson" userId="b756ed64ca786d36" providerId="LiveId" clId="{FEC5C626-60CE-4C1D-9C97-ED5DE688159C}" dt="2023-09-04T17:27:02.755" v="338" actId="21"/>
          <ac:picMkLst>
            <pc:docMk/>
            <pc:sldMk cId="1007507200" sldId="364"/>
            <ac:picMk id="1027" creationId="{310F07A5-B25D-190D-51D7-1E2250C4C3EE}"/>
          </ac:picMkLst>
        </pc:picChg>
        <pc:picChg chg="add mod">
          <ac:chgData name="reginald wilkinson" userId="b756ed64ca786d36" providerId="LiveId" clId="{FEC5C626-60CE-4C1D-9C97-ED5DE688159C}" dt="2023-10-03T12:53:01.277" v="1149" actId="14100"/>
          <ac:picMkLst>
            <pc:docMk/>
            <pc:sldMk cId="1007507200" sldId="364"/>
            <ac:picMk id="10242" creationId="{B13A25F2-ABBC-9174-D7E6-1B1018D28E7C}"/>
          </ac:picMkLst>
        </pc:picChg>
      </pc:sldChg>
      <pc:sldChg chg="delSp modSp add mod ord">
        <pc:chgData name="reginald wilkinson" userId="b756ed64ca786d36" providerId="LiveId" clId="{FEC5C626-60CE-4C1D-9C97-ED5DE688159C}" dt="2023-10-02T16:27:52.146" v="577"/>
        <pc:sldMkLst>
          <pc:docMk/>
          <pc:sldMk cId="3384809777" sldId="365"/>
        </pc:sldMkLst>
        <pc:spChg chg="mod">
          <ac:chgData name="reginald wilkinson" userId="b756ed64ca786d36" providerId="LiveId" clId="{FEC5C626-60CE-4C1D-9C97-ED5DE688159C}" dt="2023-10-02T16:14:39.601" v="425" actId="207"/>
          <ac:spMkLst>
            <pc:docMk/>
            <pc:sldMk cId="3384809777" sldId="365"/>
            <ac:spMk id="3" creationId="{A5F14073-9F68-4B7E-A576-26899D58C7A9}"/>
          </ac:spMkLst>
        </pc:spChg>
        <pc:picChg chg="del">
          <ac:chgData name="reginald wilkinson" userId="b756ed64ca786d36" providerId="LiveId" clId="{FEC5C626-60CE-4C1D-9C97-ED5DE688159C}" dt="2023-10-02T16:07:58.745" v="345" actId="478"/>
          <ac:picMkLst>
            <pc:docMk/>
            <pc:sldMk cId="3384809777" sldId="365"/>
            <ac:picMk id="9219" creationId="{18C2F1B4-9650-5CB0-0E69-E23427532FF8}"/>
          </ac:picMkLst>
        </pc:picChg>
      </pc:sldChg>
      <pc:sldChg chg="addSp modSp add mod ord">
        <pc:chgData name="reginald wilkinson" userId="b756ed64ca786d36" providerId="LiveId" clId="{FEC5C626-60CE-4C1D-9C97-ED5DE688159C}" dt="2023-10-02T16:29:41.074" v="580"/>
        <pc:sldMkLst>
          <pc:docMk/>
          <pc:sldMk cId="1974749200" sldId="366"/>
        </pc:sldMkLst>
        <pc:spChg chg="mod">
          <ac:chgData name="reginald wilkinson" userId="b756ed64ca786d36" providerId="LiveId" clId="{FEC5C626-60CE-4C1D-9C97-ED5DE688159C}" dt="2023-10-02T16:27:41.489" v="575" actId="20577"/>
          <ac:spMkLst>
            <pc:docMk/>
            <pc:sldMk cId="1974749200" sldId="366"/>
            <ac:spMk id="3" creationId="{A5F14073-9F68-4B7E-A576-26899D58C7A9}"/>
          </ac:spMkLst>
        </pc:spChg>
        <pc:picChg chg="add mod">
          <ac:chgData name="reginald wilkinson" userId="b756ed64ca786d36" providerId="LiveId" clId="{FEC5C626-60CE-4C1D-9C97-ED5DE688159C}" dt="2023-10-02T16:27:32.993" v="567" actId="1076"/>
          <ac:picMkLst>
            <pc:docMk/>
            <pc:sldMk cId="1974749200" sldId="366"/>
            <ac:picMk id="1026" creationId="{61BB46D6-5AA0-1B55-24A9-DF2662D588D4}"/>
          </ac:picMkLst>
        </pc:picChg>
      </pc:sldChg>
      <pc:sldChg chg="addSp modSp add mod ord">
        <pc:chgData name="reginald wilkinson" userId="b756ed64ca786d36" providerId="LiveId" clId="{FEC5C626-60CE-4C1D-9C97-ED5DE688159C}" dt="2023-10-02T18:11:28.295" v="1128" actId="1076"/>
        <pc:sldMkLst>
          <pc:docMk/>
          <pc:sldMk cId="2907366552" sldId="367"/>
        </pc:sldMkLst>
        <pc:spChg chg="mod">
          <ac:chgData name="reginald wilkinson" userId="b756ed64ca786d36" providerId="LiveId" clId="{FEC5C626-60CE-4C1D-9C97-ED5DE688159C}" dt="2023-10-02T17:14:12.105" v="591" actId="1076"/>
          <ac:spMkLst>
            <pc:docMk/>
            <pc:sldMk cId="2907366552" sldId="367"/>
            <ac:spMk id="3" creationId="{A5F14073-9F68-4B7E-A576-26899D58C7A9}"/>
          </ac:spMkLst>
        </pc:spChg>
        <pc:picChg chg="add mod">
          <ac:chgData name="reginald wilkinson" userId="b756ed64ca786d36" providerId="LiveId" clId="{FEC5C626-60CE-4C1D-9C97-ED5DE688159C}" dt="2023-10-02T18:11:28.295" v="1128" actId="1076"/>
          <ac:picMkLst>
            <pc:docMk/>
            <pc:sldMk cId="2907366552" sldId="367"/>
            <ac:picMk id="2050" creationId="{6CDACF50-D2C8-4C37-908F-E6DE098B80F5}"/>
          </ac:picMkLst>
        </pc:picChg>
      </pc:sldChg>
      <pc:sldChg chg="addSp delSp modSp add mod ord">
        <pc:chgData name="reginald wilkinson" userId="b756ed64ca786d36" providerId="LiveId" clId="{FEC5C626-60CE-4C1D-9C97-ED5DE688159C}" dt="2023-10-03T13:15:54.397" v="1207" actId="14100"/>
        <pc:sldMkLst>
          <pc:docMk/>
          <pc:sldMk cId="2113191169" sldId="368"/>
        </pc:sldMkLst>
        <pc:spChg chg="mod">
          <ac:chgData name="reginald wilkinson" userId="b756ed64ca786d36" providerId="LiveId" clId="{FEC5C626-60CE-4C1D-9C97-ED5DE688159C}" dt="2023-10-02T17:16:46.771" v="605" actId="1076"/>
          <ac:spMkLst>
            <pc:docMk/>
            <pc:sldMk cId="2113191169" sldId="368"/>
            <ac:spMk id="3" creationId="{A5F14073-9F68-4B7E-A576-26899D58C7A9}"/>
          </ac:spMkLst>
        </pc:spChg>
        <pc:picChg chg="add del mod">
          <ac:chgData name="reginald wilkinson" userId="b756ed64ca786d36" providerId="LiveId" clId="{FEC5C626-60CE-4C1D-9C97-ED5DE688159C}" dt="2023-10-02T17:17:04.622" v="607" actId="21"/>
          <ac:picMkLst>
            <pc:docMk/>
            <pc:sldMk cId="2113191169" sldId="368"/>
            <ac:picMk id="3074" creationId="{DF708034-E49B-8CDD-9F3B-AB9E005FA359}"/>
          </ac:picMkLst>
        </pc:picChg>
        <pc:picChg chg="add mod">
          <ac:chgData name="reginald wilkinson" userId="b756ed64ca786d36" providerId="LiveId" clId="{FEC5C626-60CE-4C1D-9C97-ED5DE688159C}" dt="2023-10-03T13:15:54.397" v="1207" actId="14100"/>
          <ac:picMkLst>
            <pc:docMk/>
            <pc:sldMk cId="2113191169" sldId="368"/>
            <ac:picMk id="3075" creationId="{35043B56-6C87-F782-4C86-DACB710ADD62}"/>
          </ac:picMkLst>
        </pc:picChg>
      </pc:sldChg>
      <pc:sldChg chg="modSp add">
        <pc:chgData name="reginald wilkinson" userId="b756ed64ca786d36" providerId="LiveId" clId="{FEC5C626-60CE-4C1D-9C97-ED5DE688159C}" dt="2023-10-03T13:16:30.565" v="1208" actId="14100"/>
        <pc:sldMkLst>
          <pc:docMk/>
          <pc:sldMk cId="3328094814" sldId="369"/>
        </pc:sldMkLst>
        <pc:picChg chg="mod">
          <ac:chgData name="reginald wilkinson" userId="b756ed64ca786d36" providerId="LiveId" clId="{FEC5C626-60CE-4C1D-9C97-ED5DE688159C}" dt="2023-10-03T13:16:30.565" v="1208" actId="14100"/>
          <ac:picMkLst>
            <pc:docMk/>
            <pc:sldMk cId="3328094814" sldId="369"/>
            <ac:picMk id="3074" creationId="{DF708034-E49B-8CDD-9F3B-AB9E005FA359}"/>
          </ac:picMkLst>
        </pc:picChg>
      </pc:sldChg>
      <pc:sldChg chg="delSp modSp add del mod">
        <pc:chgData name="reginald wilkinson" userId="b756ed64ca786d36" providerId="LiveId" clId="{FEC5C626-60CE-4C1D-9C97-ED5DE688159C}" dt="2023-10-02T17:27:38.580" v="815" actId="2696"/>
        <pc:sldMkLst>
          <pc:docMk/>
          <pc:sldMk cId="3708236758" sldId="370"/>
        </pc:sldMkLst>
        <pc:spChg chg="mod">
          <ac:chgData name="reginald wilkinson" userId="b756ed64ca786d36" providerId="LiveId" clId="{FEC5C626-60CE-4C1D-9C97-ED5DE688159C}" dt="2023-10-02T17:27:05.834" v="813" actId="113"/>
          <ac:spMkLst>
            <pc:docMk/>
            <pc:sldMk cId="3708236758" sldId="370"/>
            <ac:spMk id="2" creationId="{C3A9968B-2619-4F71-AB00-4C493E120805}"/>
          </ac:spMkLst>
        </pc:spChg>
        <pc:spChg chg="mod">
          <ac:chgData name="reginald wilkinson" userId="b756ed64ca786d36" providerId="LiveId" clId="{FEC5C626-60CE-4C1D-9C97-ED5DE688159C}" dt="2023-10-02T17:25:59.791" v="739" actId="14100"/>
          <ac:spMkLst>
            <pc:docMk/>
            <pc:sldMk cId="3708236758" sldId="370"/>
            <ac:spMk id="3" creationId="{A5F14073-9F68-4B7E-A576-26899D58C7A9}"/>
          </ac:spMkLst>
        </pc:spChg>
        <pc:picChg chg="del">
          <ac:chgData name="reginald wilkinson" userId="b756ed64ca786d36" providerId="LiveId" clId="{FEC5C626-60CE-4C1D-9C97-ED5DE688159C}" dt="2023-10-02T17:23:14.865" v="644" actId="478"/>
          <ac:picMkLst>
            <pc:docMk/>
            <pc:sldMk cId="3708236758" sldId="370"/>
            <ac:picMk id="3075" creationId="{35043B56-6C87-F782-4C86-DACB710ADD62}"/>
          </ac:picMkLst>
        </pc:picChg>
      </pc:sldChg>
      <pc:sldChg chg="delSp modSp add del mod">
        <pc:chgData name="reginald wilkinson" userId="b756ed64ca786d36" providerId="LiveId" clId="{FEC5C626-60CE-4C1D-9C97-ED5DE688159C}" dt="2023-10-02T17:22:50.379" v="642" actId="2696"/>
        <pc:sldMkLst>
          <pc:docMk/>
          <pc:sldMk cId="4075759897" sldId="370"/>
        </pc:sldMkLst>
        <pc:spChg chg="mod">
          <ac:chgData name="reginald wilkinson" userId="b756ed64ca786d36" providerId="LiveId" clId="{FEC5C626-60CE-4C1D-9C97-ED5DE688159C}" dt="2023-10-02T17:21:50.161" v="638" actId="14100"/>
          <ac:spMkLst>
            <pc:docMk/>
            <pc:sldMk cId="4075759897" sldId="370"/>
            <ac:spMk id="2" creationId="{C3A9968B-2619-4F71-AB00-4C493E120805}"/>
          </ac:spMkLst>
        </pc:spChg>
        <pc:spChg chg="mod">
          <ac:chgData name="reginald wilkinson" userId="b756ed64ca786d36" providerId="LiveId" clId="{FEC5C626-60CE-4C1D-9C97-ED5DE688159C}" dt="2023-10-02T17:22:36.020" v="641" actId="14100"/>
          <ac:spMkLst>
            <pc:docMk/>
            <pc:sldMk cId="4075759897" sldId="370"/>
            <ac:spMk id="3" creationId="{A5F14073-9F68-4B7E-A576-26899D58C7A9}"/>
          </ac:spMkLst>
        </pc:spChg>
        <pc:picChg chg="del">
          <ac:chgData name="reginald wilkinson" userId="b756ed64ca786d36" providerId="LiveId" clId="{FEC5C626-60CE-4C1D-9C97-ED5DE688159C}" dt="2023-10-02T17:18:24.917" v="613" actId="21"/>
          <ac:picMkLst>
            <pc:docMk/>
            <pc:sldMk cId="4075759897" sldId="370"/>
            <ac:picMk id="3074" creationId="{DF708034-E49B-8CDD-9F3B-AB9E005FA359}"/>
          </ac:picMkLst>
        </pc:picChg>
      </pc:sldChg>
      <pc:sldChg chg="modSp add mod">
        <pc:chgData name="reginald wilkinson" userId="b756ed64ca786d36" providerId="LiveId" clId="{FEC5C626-60CE-4C1D-9C97-ED5DE688159C}" dt="2023-10-02T17:31:50.811" v="1097" actId="207"/>
        <pc:sldMkLst>
          <pc:docMk/>
          <pc:sldMk cId="2862804444" sldId="371"/>
        </pc:sldMkLst>
        <pc:spChg chg="mod">
          <ac:chgData name="reginald wilkinson" userId="b756ed64ca786d36" providerId="LiveId" clId="{FEC5C626-60CE-4C1D-9C97-ED5DE688159C}" dt="2023-10-02T17:31:50.811" v="1097" actId="207"/>
          <ac:spMkLst>
            <pc:docMk/>
            <pc:sldMk cId="2862804444" sldId="371"/>
            <ac:spMk id="2" creationId="{C3A9968B-2619-4F71-AB00-4C493E120805}"/>
          </ac:spMkLst>
        </pc:spChg>
      </pc:sldChg>
      <pc:sldChg chg="addSp delSp modSp add mod ord">
        <pc:chgData name="reginald wilkinson" userId="b756ed64ca786d36" providerId="LiveId" clId="{FEC5C626-60CE-4C1D-9C97-ED5DE688159C}" dt="2023-10-12T14:51:53.034" v="1757" actId="1076"/>
        <pc:sldMkLst>
          <pc:docMk/>
          <pc:sldMk cId="1831344054" sldId="372"/>
        </pc:sldMkLst>
        <pc:spChg chg="mod">
          <ac:chgData name="reginald wilkinson" userId="b756ed64ca786d36" providerId="LiveId" clId="{FEC5C626-60CE-4C1D-9C97-ED5DE688159C}" dt="2023-10-02T17:33:33.743" v="1101" actId="6549"/>
          <ac:spMkLst>
            <pc:docMk/>
            <pc:sldMk cId="1831344054" sldId="372"/>
            <ac:spMk id="3" creationId="{A5F14073-9F68-4B7E-A576-26899D58C7A9}"/>
          </ac:spMkLst>
        </pc:spChg>
        <pc:picChg chg="add mod">
          <ac:chgData name="reginald wilkinson" userId="b756ed64ca786d36" providerId="LiveId" clId="{FEC5C626-60CE-4C1D-9C97-ED5DE688159C}" dt="2023-10-12T14:51:53.034" v="1757" actId="1076"/>
          <ac:picMkLst>
            <pc:docMk/>
            <pc:sldMk cId="1831344054" sldId="372"/>
            <ac:picMk id="1026" creationId="{0570335A-DA19-C253-8392-AE56ADB91946}"/>
          </ac:picMkLst>
        </pc:picChg>
        <pc:picChg chg="add del mod">
          <ac:chgData name="reginald wilkinson" userId="b756ed64ca786d36" providerId="LiveId" clId="{FEC5C626-60CE-4C1D-9C97-ED5DE688159C}" dt="2023-10-12T14:50:47.387" v="1752" actId="478"/>
          <ac:picMkLst>
            <pc:docMk/>
            <pc:sldMk cId="1831344054" sldId="372"/>
            <ac:picMk id="4098" creationId="{83AF64A2-C22C-E295-B908-C6057627E79D}"/>
          </ac:picMkLst>
        </pc:picChg>
      </pc:sldChg>
      <pc:sldChg chg="addSp delSp modSp add mod">
        <pc:chgData name="reginald wilkinson" userId="b756ed64ca786d36" providerId="LiveId" clId="{FEC5C626-60CE-4C1D-9C97-ED5DE688159C}" dt="2023-10-02T18:25:44.750" v="1143" actId="14100"/>
        <pc:sldMkLst>
          <pc:docMk/>
          <pc:sldMk cId="1753596157" sldId="373"/>
        </pc:sldMkLst>
        <pc:spChg chg="mod">
          <ac:chgData name="reginald wilkinson" userId="b756ed64ca786d36" providerId="LiveId" clId="{FEC5C626-60CE-4C1D-9C97-ED5DE688159C}" dt="2023-10-02T18:04:04.955" v="1106" actId="20577"/>
          <ac:spMkLst>
            <pc:docMk/>
            <pc:sldMk cId="1753596157" sldId="373"/>
            <ac:spMk id="2" creationId="{8F707274-0BBB-0489-6799-B499DC784FD9}"/>
          </ac:spMkLst>
        </pc:spChg>
        <pc:picChg chg="del">
          <ac:chgData name="reginald wilkinson" userId="b756ed64ca786d36" providerId="LiveId" clId="{FEC5C626-60CE-4C1D-9C97-ED5DE688159C}" dt="2023-10-02T18:04:48.456" v="1107" actId="478"/>
          <ac:picMkLst>
            <pc:docMk/>
            <pc:sldMk cId="1753596157" sldId="373"/>
            <ac:picMk id="2050" creationId="{27DD47AE-1A9E-571F-A90B-FC327DDABFFF}"/>
          </ac:picMkLst>
        </pc:picChg>
        <pc:picChg chg="add mod">
          <ac:chgData name="reginald wilkinson" userId="b756ed64ca786d36" providerId="LiveId" clId="{FEC5C626-60CE-4C1D-9C97-ED5DE688159C}" dt="2023-10-02T18:25:44.750" v="1143" actId="14100"/>
          <ac:picMkLst>
            <pc:docMk/>
            <pc:sldMk cId="1753596157" sldId="373"/>
            <ac:picMk id="5122" creationId="{480A9707-01DE-6DDB-490D-9ACC667D4714}"/>
          </ac:picMkLst>
        </pc:picChg>
      </pc:sldChg>
      <pc:sldChg chg="addSp delSp modSp add">
        <pc:chgData name="reginald wilkinson" userId="b756ed64ca786d36" providerId="LiveId" clId="{FEC5C626-60CE-4C1D-9C97-ED5DE688159C}" dt="2023-10-03T12:52:02.984" v="1148" actId="14100"/>
        <pc:sldMkLst>
          <pc:docMk/>
          <pc:sldMk cId="1692268619" sldId="374"/>
        </pc:sldMkLst>
        <pc:spChg chg="add mod">
          <ac:chgData name="reginald wilkinson" userId="b756ed64ca786d36" providerId="LiveId" clId="{FEC5C626-60CE-4C1D-9C97-ED5DE688159C}" dt="2023-10-02T18:08:17.700" v="1117" actId="1076"/>
          <ac:spMkLst>
            <pc:docMk/>
            <pc:sldMk cId="1692268619" sldId="374"/>
            <ac:spMk id="4" creationId="{80CACB4E-8B79-5122-D26B-B05ED933BD54}"/>
          </ac:spMkLst>
        </pc:spChg>
        <pc:picChg chg="del">
          <ac:chgData name="reginald wilkinson" userId="b756ed64ca786d36" providerId="LiveId" clId="{FEC5C626-60CE-4C1D-9C97-ED5DE688159C}" dt="2023-10-02T18:08:06.691" v="1115" actId="478"/>
          <ac:picMkLst>
            <pc:docMk/>
            <pc:sldMk cId="1692268619" sldId="374"/>
            <ac:picMk id="2050" creationId="{6CDACF50-D2C8-4C37-908F-E6DE098B80F5}"/>
          </ac:picMkLst>
        </pc:picChg>
        <pc:picChg chg="add mod">
          <ac:chgData name="reginald wilkinson" userId="b756ed64ca786d36" providerId="LiveId" clId="{FEC5C626-60CE-4C1D-9C97-ED5DE688159C}" dt="2023-10-03T12:52:02.984" v="1148" actId="14100"/>
          <ac:picMkLst>
            <pc:docMk/>
            <pc:sldMk cId="1692268619" sldId="374"/>
            <ac:picMk id="6145" creationId="{42421826-FB44-8447-657A-9C5B68137DA4}"/>
          </ac:picMkLst>
        </pc:picChg>
        <pc:picChg chg="add mod">
          <ac:chgData name="reginald wilkinson" userId="b756ed64ca786d36" providerId="LiveId" clId="{FEC5C626-60CE-4C1D-9C97-ED5DE688159C}" dt="2023-10-03T12:51:52.921" v="1147" actId="14100"/>
          <ac:picMkLst>
            <pc:docMk/>
            <pc:sldMk cId="1692268619" sldId="374"/>
            <ac:picMk id="6146" creationId="{B3BB3B9E-C7F6-000B-D138-0155BB6FE0FB}"/>
          </ac:picMkLst>
        </pc:picChg>
      </pc:sldChg>
      <pc:sldChg chg="addSp delSp modSp add">
        <pc:chgData name="reginald wilkinson" userId="b756ed64ca786d36" providerId="LiveId" clId="{FEC5C626-60CE-4C1D-9C97-ED5DE688159C}" dt="2023-10-03T13:11:08.685" v="1203" actId="1076"/>
        <pc:sldMkLst>
          <pc:docMk/>
          <pc:sldMk cId="922825950" sldId="375"/>
        </pc:sldMkLst>
        <pc:picChg chg="add mod">
          <ac:chgData name="reginald wilkinson" userId="b756ed64ca786d36" providerId="LiveId" clId="{FEC5C626-60CE-4C1D-9C97-ED5DE688159C}" dt="2023-10-03T13:11:08.685" v="1203" actId="1076"/>
          <ac:picMkLst>
            <pc:docMk/>
            <pc:sldMk cId="922825950" sldId="375"/>
            <ac:picMk id="4" creationId="{6F6D24EB-ABA5-039B-B91B-2F9014FAFD7E}"/>
          </ac:picMkLst>
        </pc:picChg>
        <pc:picChg chg="del">
          <ac:chgData name="reginald wilkinson" userId="b756ed64ca786d36" providerId="LiveId" clId="{FEC5C626-60CE-4C1D-9C97-ED5DE688159C}" dt="2023-10-03T12:57:16.291" v="1152" actId="21"/>
          <ac:picMkLst>
            <pc:docMk/>
            <pc:sldMk cId="922825950" sldId="375"/>
            <ac:picMk id="10242" creationId="{B13A25F2-ABBC-9174-D7E6-1B1018D28E7C}"/>
          </ac:picMkLst>
        </pc:picChg>
      </pc:sldChg>
      <pc:sldChg chg="modSp add mod ord">
        <pc:chgData name="reginald wilkinson" userId="b756ed64ca786d36" providerId="LiveId" clId="{FEC5C626-60CE-4C1D-9C97-ED5DE688159C}" dt="2023-10-11T17:43:15.888" v="1733"/>
        <pc:sldMkLst>
          <pc:docMk/>
          <pc:sldMk cId="4206837725" sldId="376"/>
        </pc:sldMkLst>
        <pc:spChg chg="mod">
          <ac:chgData name="reginald wilkinson" userId="b756ed64ca786d36" providerId="LiveId" clId="{FEC5C626-60CE-4C1D-9C97-ED5DE688159C}" dt="2023-10-03T13:53:34.975" v="1333" actId="14100"/>
          <ac:spMkLst>
            <pc:docMk/>
            <pc:sldMk cId="4206837725" sldId="376"/>
            <ac:spMk id="3" creationId="{A5F14073-9F68-4B7E-A576-26899D58C7A9}"/>
          </ac:spMkLst>
        </pc:spChg>
        <pc:picChg chg="mod">
          <ac:chgData name="reginald wilkinson" userId="b756ed64ca786d36" providerId="LiveId" clId="{FEC5C626-60CE-4C1D-9C97-ED5DE688159C}" dt="2023-10-03T13:53:21.919" v="1331" actId="1076"/>
          <ac:picMkLst>
            <pc:docMk/>
            <pc:sldMk cId="4206837725" sldId="376"/>
            <ac:picMk id="2050" creationId="{FB982EF5-CCBD-AF5D-0DF5-43B8A1F1EA2E}"/>
          </ac:picMkLst>
        </pc:picChg>
      </pc:sldChg>
      <pc:sldChg chg="addSp delSp modSp add del mod">
        <pc:chgData name="reginald wilkinson" userId="b756ed64ca786d36" providerId="LiveId" clId="{FEC5C626-60CE-4C1D-9C97-ED5DE688159C}" dt="2023-10-03T15:11:10.029" v="1347" actId="2696"/>
        <pc:sldMkLst>
          <pc:docMk/>
          <pc:sldMk cId="2239372577" sldId="377"/>
        </pc:sldMkLst>
        <pc:spChg chg="mod">
          <ac:chgData name="reginald wilkinson" userId="b756ed64ca786d36" providerId="LiveId" clId="{FEC5C626-60CE-4C1D-9C97-ED5DE688159C}" dt="2023-10-03T15:01:57.676" v="1336" actId="14100"/>
          <ac:spMkLst>
            <pc:docMk/>
            <pc:sldMk cId="2239372577" sldId="377"/>
            <ac:spMk id="3" creationId="{A5F14073-9F68-4B7E-A576-26899D58C7A9}"/>
          </ac:spMkLst>
        </pc:spChg>
        <pc:spChg chg="add mod">
          <ac:chgData name="reginald wilkinson" userId="b756ed64ca786d36" providerId="LiveId" clId="{FEC5C626-60CE-4C1D-9C97-ED5DE688159C}" dt="2023-10-03T15:10:56.792" v="1346" actId="21"/>
          <ac:spMkLst>
            <pc:docMk/>
            <pc:sldMk cId="2239372577" sldId="377"/>
            <ac:spMk id="4" creationId="{053E1B64-A6D7-564F-1E12-9CD4DDB6D345}"/>
          </ac:spMkLst>
        </pc:spChg>
        <pc:picChg chg="add mod">
          <ac:chgData name="reginald wilkinson" userId="b756ed64ca786d36" providerId="LiveId" clId="{FEC5C626-60CE-4C1D-9C97-ED5DE688159C}" dt="2023-10-03T15:02:37.267" v="1345" actId="1076"/>
          <ac:picMkLst>
            <pc:docMk/>
            <pc:sldMk cId="2239372577" sldId="377"/>
            <ac:picMk id="3074" creationId="{1D33BF82-2134-4F67-A3DF-8FF41DDB30C9}"/>
          </ac:picMkLst>
        </pc:picChg>
        <pc:picChg chg="del">
          <ac:chgData name="reginald wilkinson" userId="b756ed64ca786d36" providerId="LiveId" clId="{FEC5C626-60CE-4C1D-9C97-ED5DE688159C}" dt="2023-10-03T15:01:50.172" v="1335" actId="478"/>
          <ac:picMkLst>
            <pc:docMk/>
            <pc:sldMk cId="2239372577" sldId="377"/>
            <ac:picMk id="7170" creationId="{E552E4F6-2193-B406-2D97-A10AFA49F800}"/>
          </ac:picMkLst>
        </pc:picChg>
      </pc:sldChg>
      <pc:sldChg chg="addSp delSp modSp add mod">
        <pc:chgData name="reginald wilkinson" userId="b756ed64ca786d36" providerId="LiveId" clId="{FEC5C626-60CE-4C1D-9C97-ED5DE688159C}" dt="2023-10-03T15:13:08.072" v="1364" actId="1076"/>
        <pc:sldMkLst>
          <pc:docMk/>
          <pc:sldMk cId="3756363809" sldId="377"/>
        </pc:sldMkLst>
        <pc:spChg chg="add mod">
          <ac:chgData name="reginald wilkinson" userId="b756ed64ca786d36" providerId="LiveId" clId="{FEC5C626-60CE-4C1D-9C97-ED5DE688159C}" dt="2023-10-03T15:13:08.072" v="1364" actId="1076"/>
          <ac:spMkLst>
            <pc:docMk/>
            <pc:sldMk cId="3756363809" sldId="377"/>
            <ac:spMk id="5" creationId="{A960C3CE-2C7B-8646-0F69-C12BD1912250}"/>
          </ac:spMkLst>
        </pc:spChg>
        <pc:picChg chg="add mod">
          <ac:chgData name="reginald wilkinson" userId="b756ed64ca786d36" providerId="LiveId" clId="{FEC5C626-60CE-4C1D-9C97-ED5DE688159C}" dt="2023-10-03T15:13:08.072" v="1364" actId="1076"/>
          <ac:picMkLst>
            <pc:docMk/>
            <pc:sldMk cId="3756363809" sldId="377"/>
            <ac:picMk id="4098" creationId="{5965D08A-DB2E-B4E3-652E-A2F2A7B9CCE3}"/>
          </ac:picMkLst>
        </pc:picChg>
        <pc:picChg chg="del">
          <ac:chgData name="reginald wilkinson" userId="b756ed64ca786d36" providerId="LiveId" clId="{FEC5C626-60CE-4C1D-9C97-ED5DE688159C}" dt="2023-10-03T15:11:17.417" v="1349" actId="478"/>
          <ac:picMkLst>
            <pc:docMk/>
            <pc:sldMk cId="3756363809" sldId="377"/>
            <ac:picMk id="7170" creationId="{E552E4F6-2193-B406-2D97-A10AFA49F800}"/>
          </ac:picMkLst>
        </pc:picChg>
      </pc:sldChg>
      <pc:sldChg chg="addSp delSp modSp add mod ord">
        <pc:chgData name="reginald wilkinson" userId="b756ed64ca786d36" providerId="LiveId" clId="{FEC5C626-60CE-4C1D-9C97-ED5DE688159C}" dt="2023-10-04T20:55:40.858" v="1617" actId="1076"/>
        <pc:sldMkLst>
          <pc:docMk/>
          <pc:sldMk cId="209189667" sldId="378"/>
        </pc:sldMkLst>
        <pc:picChg chg="add del mod">
          <ac:chgData name="reginald wilkinson" userId="b756ed64ca786d36" providerId="LiveId" clId="{FEC5C626-60CE-4C1D-9C97-ED5DE688159C}" dt="2023-10-03T15:17:17.661" v="1368" actId="21"/>
          <ac:picMkLst>
            <pc:docMk/>
            <pc:sldMk cId="209189667" sldId="378"/>
            <ac:picMk id="4" creationId="{BE826240-B884-92E0-A175-31D3CC99E715}"/>
          </ac:picMkLst>
        </pc:picChg>
        <pc:picChg chg="add mod">
          <ac:chgData name="reginald wilkinson" userId="b756ed64ca786d36" providerId="LiveId" clId="{FEC5C626-60CE-4C1D-9C97-ED5DE688159C}" dt="2023-10-04T20:55:37.048" v="1616" actId="1076"/>
          <ac:picMkLst>
            <pc:docMk/>
            <pc:sldMk cId="209189667" sldId="378"/>
            <ac:picMk id="5" creationId="{3676506A-1FB1-0BAA-1D7A-C8F696AEDFC0}"/>
          </ac:picMkLst>
        </pc:picChg>
        <pc:picChg chg="add del mod">
          <ac:chgData name="reginald wilkinson" userId="b756ed64ca786d36" providerId="LiveId" clId="{FEC5C626-60CE-4C1D-9C97-ED5DE688159C}" dt="2023-10-03T15:17:24.049" v="1370" actId="21"/>
          <ac:picMkLst>
            <pc:docMk/>
            <pc:sldMk cId="209189667" sldId="378"/>
            <ac:picMk id="5" creationId="{9C13B7AD-5A84-EFDC-D1AA-55ABE3C80DE9}"/>
          </ac:picMkLst>
        </pc:picChg>
        <pc:picChg chg="add mod">
          <ac:chgData name="reginald wilkinson" userId="b756ed64ca786d36" providerId="LiveId" clId="{FEC5C626-60CE-4C1D-9C97-ED5DE688159C}" dt="2023-10-04T20:55:40.858" v="1617" actId="1076"/>
          <ac:picMkLst>
            <pc:docMk/>
            <pc:sldMk cId="209189667" sldId="378"/>
            <ac:picMk id="6" creationId="{4E54D6AE-4912-AA92-BF97-D0CC82D6B18C}"/>
          </ac:picMkLst>
        </pc:picChg>
        <pc:picChg chg="add mod">
          <ac:chgData name="reginald wilkinson" userId="b756ed64ca786d36" providerId="LiveId" clId="{FEC5C626-60CE-4C1D-9C97-ED5DE688159C}" dt="2023-10-04T20:52:57.704" v="1607" actId="1076"/>
          <ac:picMkLst>
            <pc:docMk/>
            <pc:sldMk cId="209189667" sldId="378"/>
            <ac:picMk id="7" creationId="{68B0FA95-55BC-9FD4-9DF6-3EE95C0060ED}"/>
          </ac:picMkLst>
        </pc:picChg>
        <pc:picChg chg="add del mod">
          <ac:chgData name="reginald wilkinson" userId="b756ed64ca786d36" providerId="LiveId" clId="{FEC5C626-60CE-4C1D-9C97-ED5DE688159C}" dt="2023-10-03T15:44:28.692" v="1434" actId="21"/>
          <ac:picMkLst>
            <pc:docMk/>
            <pc:sldMk cId="209189667" sldId="378"/>
            <ac:picMk id="7" creationId="{A4D69BC9-AC99-C06A-8B4A-035F0A196E37}"/>
          </ac:picMkLst>
        </pc:picChg>
        <pc:picChg chg="add mod">
          <ac:chgData name="reginald wilkinson" userId="b756ed64ca786d36" providerId="LiveId" clId="{FEC5C626-60CE-4C1D-9C97-ED5DE688159C}" dt="2023-10-04T20:55:03.298" v="1612" actId="1076"/>
          <ac:picMkLst>
            <pc:docMk/>
            <pc:sldMk cId="209189667" sldId="378"/>
            <ac:picMk id="9" creationId="{EF101DB9-3F00-DFB6-C6BB-1A1CFBBC0132}"/>
          </ac:picMkLst>
        </pc:picChg>
        <pc:picChg chg="add del mod">
          <ac:chgData name="reginald wilkinson" userId="b756ed64ca786d36" providerId="LiveId" clId="{FEC5C626-60CE-4C1D-9C97-ED5DE688159C}" dt="2023-10-04T20:50:09.168" v="1591" actId="21"/>
          <ac:picMkLst>
            <pc:docMk/>
            <pc:sldMk cId="209189667" sldId="378"/>
            <ac:picMk id="11" creationId="{0C4FF4E8-B80F-E520-D53B-622974976B97}"/>
          </ac:picMkLst>
        </pc:picChg>
        <pc:picChg chg="add mod">
          <ac:chgData name="reginald wilkinson" userId="b756ed64ca786d36" providerId="LiveId" clId="{FEC5C626-60CE-4C1D-9C97-ED5DE688159C}" dt="2023-10-04T20:53:23.206" v="1609" actId="1076"/>
          <ac:picMkLst>
            <pc:docMk/>
            <pc:sldMk cId="209189667" sldId="378"/>
            <ac:picMk id="13" creationId="{BB8824DA-1497-FD17-491E-EC21EE53C37F}"/>
          </ac:picMkLst>
        </pc:picChg>
        <pc:picChg chg="add del mod">
          <ac:chgData name="reginald wilkinson" userId="b756ed64ca786d36" providerId="LiveId" clId="{FEC5C626-60CE-4C1D-9C97-ED5DE688159C}" dt="2023-10-03T15:33:59.623" v="1388" actId="21"/>
          <ac:picMkLst>
            <pc:docMk/>
            <pc:sldMk cId="209189667" sldId="378"/>
            <ac:picMk id="15" creationId="{0BE0FE79-1B33-C1BB-DE0A-8A7878CD3E19}"/>
          </ac:picMkLst>
        </pc:picChg>
        <pc:picChg chg="add mod">
          <ac:chgData name="reginald wilkinson" userId="b756ed64ca786d36" providerId="LiveId" clId="{FEC5C626-60CE-4C1D-9C97-ED5DE688159C}" dt="2023-10-04T20:55:08.230" v="1613" actId="1076"/>
          <ac:picMkLst>
            <pc:docMk/>
            <pc:sldMk cId="209189667" sldId="378"/>
            <ac:picMk id="17" creationId="{3573B4B3-B4AE-E531-EE36-1FD7841C1442}"/>
          </ac:picMkLst>
        </pc:picChg>
        <pc:picChg chg="add mod">
          <ac:chgData name="reginald wilkinson" userId="b756ed64ca786d36" providerId="LiveId" clId="{FEC5C626-60CE-4C1D-9C97-ED5DE688159C}" dt="2023-10-04T20:55:35.245" v="1615" actId="1076"/>
          <ac:picMkLst>
            <pc:docMk/>
            <pc:sldMk cId="209189667" sldId="378"/>
            <ac:picMk id="19" creationId="{EBBC84CE-1364-644D-61C2-0E3BFCA6C753}"/>
          </ac:picMkLst>
        </pc:picChg>
        <pc:picChg chg="add del mod">
          <ac:chgData name="reginald wilkinson" userId="b756ed64ca786d36" providerId="LiveId" clId="{FEC5C626-60CE-4C1D-9C97-ED5DE688159C}" dt="2023-10-04T20:50:50.910" v="1597" actId="21"/>
          <ac:picMkLst>
            <pc:docMk/>
            <pc:sldMk cId="209189667" sldId="378"/>
            <ac:picMk id="21" creationId="{3D7D9122-4F84-0521-C397-14DDD5FC224B}"/>
          </ac:picMkLst>
        </pc:picChg>
        <pc:picChg chg="add mod">
          <ac:chgData name="reginald wilkinson" userId="b756ed64ca786d36" providerId="LiveId" clId="{FEC5C626-60CE-4C1D-9C97-ED5DE688159C}" dt="2023-10-03T15:44:32.392" v="1435"/>
          <ac:picMkLst>
            <pc:docMk/>
            <pc:sldMk cId="209189667" sldId="378"/>
            <ac:picMk id="22" creationId="{BFC239F9-9C65-DAFC-1F0B-9B9DFC27878F}"/>
          </ac:picMkLst>
        </pc:picChg>
        <pc:picChg chg="del">
          <ac:chgData name="reginald wilkinson" userId="b756ed64ca786d36" providerId="LiveId" clId="{FEC5C626-60CE-4C1D-9C97-ED5DE688159C}" dt="2023-10-03T15:17:02.886" v="1366" actId="21"/>
          <ac:picMkLst>
            <pc:docMk/>
            <pc:sldMk cId="209189667" sldId="378"/>
            <ac:picMk id="3074" creationId="{DF708034-E49B-8CDD-9F3B-AB9E005FA359}"/>
          </ac:picMkLst>
        </pc:picChg>
      </pc:sldChg>
      <pc:sldChg chg="addSp delSp modSp add">
        <pc:chgData name="reginald wilkinson" userId="b756ed64ca786d36" providerId="LiveId" clId="{FEC5C626-60CE-4C1D-9C97-ED5DE688159C}" dt="2023-10-03T15:48:26.870" v="1443" actId="1076"/>
        <pc:sldMkLst>
          <pc:docMk/>
          <pc:sldMk cId="3559632092" sldId="379"/>
        </pc:sldMkLst>
        <pc:picChg chg="del">
          <ac:chgData name="reginald wilkinson" userId="b756ed64ca786d36" providerId="LiveId" clId="{FEC5C626-60CE-4C1D-9C97-ED5DE688159C}" dt="2023-10-03T15:47:54.696" v="1437" actId="478"/>
          <ac:picMkLst>
            <pc:docMk/>
            <pc:sldMk cId="3559632092" sldId="379"/>
            <ac:picMk id="3074" creationId="{DF708034-E49B-8CDD-9F3B-AB9E005FA359}"/>
          </ac:picMkLst>
        </pc:picChg>
        <pc:picChg chg="add mod">
          <ac:chgData name="reginald wilkinson" userId="b756ed64ca786d36" providerId="LiveId" clId="{FEC5C626-60CE-4C1D-9C97-ED5DE688159C}" dt="2023-10-03T15:48:26.870" v="1443" actId="1076"/>
          <ac:picMkLst>
            <pc:docMk/>
            <pc:sldMk cId="3559632092" sldId="379"/>
            <ac:picMk id="5122" creationId="{4F14D4EC-8A26-8229-22B6-4A797C06DB37}"/>
          </ac:picMkLst>
        </pc:picChg>
      </pc:sldChg>
      <pc:sldChg chg="addSp delSp modSp add">
        <pc:chgData name="reginald wilkinson" userId="b756ed64ca786d36" providerId="LiveId" clId="{FEC5C626-60CE-4C1D-9C97-ED5DE688159C}" dt="2023-10-03T15:53:23.282" v="1449" actId="1076"/>
        <pc:sldMkLst>
          <pc:docMk/>
          <pc:sldMk cId="3683736407" sldId="380"/>
        </pc:sldMkLst>
        <pc:picChg chg="del">
          <ac:chgData name="reginald wilkinson" userId="b756ed64ca786d36" providerId="LiveId" clId="{FEC5C626-60CE-4C1D-9C97-ED5DE688159C}" dt="2023-10-03T15:49:12.892" v="1445" actId="478"/>
          <ac:picMkLst>
            <pc:docMk/>
            <pc:sldMk cId="3683736407" sldId="380"/>
            <ac:picMk id="5122" creationId="{4F14D4EC-8A26-8229-22B6-4A797C06DB37}"/>
          </ac:picMkLst>
        </pc:picChg>
        <pc:picChg chg="add mod">
          <ac:chgData name="reginald wilkinson" userId="b756ed64ca786d36" providerId="LiveId" clId="{FEC5C626-60CE-4C1D-9C97-ED5DE688159C}" dt="2023-10-03T15:53:23.282" v="1449" actId="1076"/>
          <ac:picMkLst>
            <pc:docMk/>
            <pc:sldMk cId="3683736407" sldId="380"/>
            <ac:picMk id="6146" creationId="{23909BFB-CEF2-C7E4-1E09-22E15905718B}"/>
          </ac:picMkLst>
        </pc:picChg>
      </pc:sldChg>
      <pc:sldChg chg="addSp delSp modSp add mod">
        <pc:chgData name="reginald wilkinson" userId="b756ed64ca786d36" providerId="LiveId" clId="{FEC5C626-60CE-4C1D-9C97-ED5DE688159C}" dt="2023-10-03T16:04:37.158" v="1456" actId="1076"/>
        <pc:sldMkLst>
          <pc:docMk/>
          <pc:sldMk cId="2261846622" sldId="381"/>
        </pc:sldMkLst>
        <pc:picChg chg="add mod">
          <ac:chgData name="reginald wilkinson" userId="b756ed64ca786d36" providerId="LiveId" clId="{FEC5C626-60CE-4C1D-9C97-ED5DE688159C}" dt="2023-10-03T16:04:37.158" v="1456" actId="1076"/>
          <ac:picMkLst>
            <pc:docMk/>
            <pc:sldMk cId="2261846622" sldId="381"/>
            <ac:picMk id="4" creationId="{5C5E41B8-B88B-16ED-BD33-E639EFCD0259}"/>
          </ac:picMkLst>
        </pc:picChg>
        <pc:picChg chg="del">
          <ac:chgData name="reginald wilkinson" userId="b756ed64ca786d36" providerId="LiveId" clId="{FEC5C626-60CE-4C1D-9C97-ED5DE688159C}" dt="2023-10-03T16:04:01.813" v="1451" actId="478"/>
          <ac:picMkLst>
            <pc:docMk/>
            <pc:sldMk cId="2261846622" sldId="381"/>
            <ac:picMk id="6146" creationId="{23909BFB-CEF2-C7E4-1E09-22E15905718B}"/>
          </ac:picMkLst>
        </pc:picChg>
      </pc:sldChg>
      <pc:sldChg chg="addSp delSp modSp add mod">
        <pc:chgData name="reginald wilkinson" userId="b756ed64ca786d36" providerId="LiveId" clId="{FEC5C626-60CE-4C1D-9C97-ED5DE688159C}" dt="2023-10-03T16:08:47.420" v="1474" actId="1076"/>
        <pc:sldMkLst>
          <pc:docMk/>
          <pc:sldMk cId="396118056" sldId="382"/>
        </pc:sldMkLst>
        <pc:picChg chg="del">
          <ac:chgData name="reginald wilkinson" userId="b756ed64ca786d36" providerId="LiveId" clId="{FEC5C626-60CE-4C1D-9C97-ED5DE688159C}" dt="2023-10-03T16:08:31.957" v="1470" actId="478"/>
          <ac:picMkLst>
            <pc:docMk/>
            <pc:sldMk cId="396118056" sldId="382"/>
            <ac:picMk id="4" creationId="{5C5E41B8-B88B-16ED-BD33-E639EFCD0259}"/>
          </ac:picMkLst>
        </pc:picChg>
        <pc:picChg chg="add mod">
          <ac:chgData name="reginald wilkinson" userId="b756ed64ca786d36" providerId="LiveId" clId="{FEC5C626-60CE-4C1D-9C97-ED5DE688159C}" dt="2023-10-03T16:08:47.420" v="1474" actId="1076"/>
          <ac:picMkLst>
            <pc:docMk/>
            <pc:sldMk cId="396118056" sldId="382"/>
            <ac:picMk id="5" creationId="{97253AB2-DBC5-4442-F313-4790CA3DA2BA}"/>
          </ac:picMkLst>
        </pc:picChg>
      </pc:sldChg>
      <pc:sldChg chg="addSp delSp modSp add mod">
        <pc:chgData name="reginald wilkinson" userId="b756ed64ca786d36" providerId="LiveId" clId="{FEC5C626-60CE-4C1D-9C97-ED5DE688159C}" dt="2023-10-03T16:10:30.655" v="1481" actId="1076"/>
        <pc:sldMkLst>
          <pc:docMk/>
          <pc:sldMk cId="146485887" sldId="383"/>
        </pc:sldMkLst>
        <pc:picChg chg="add mod">
          <ac:chgData name="reginald wilkinson" userId="b756ed64ca786d36" providerId="LiveId" clId="{FEC5C626-60CE-4C1D-9C97-ED5DE688159C}" dt="2023-10-03T16:10:30.655" v="1481" actId="1076"/>
          <ac:picMkLst>
            <pc:docMk/>
            <pc:sldMk cId="146485887" sldId="383"/>
            <ac:picMk id="4" creationId="{3ABC25E6-337F-4151-2A1D-5709CD3E0974}"/>
          </ac:picMkLst>
        </pc:picChg>
        <pc:picChg chg="del">
          <ac:chgData name="reginald wilkinson" userId="b756ed64ca786d36" providerId="LiveId" clId="{FEC5C626-60CE-4C1D-9C97-ED5DE688159C}" dt="2023-10-03T16:09:54.477" v="1476" actId="478"/>
          <ac:picMkLst>
            <pc:docMk/>
            <pc:sldMk cId="146485887" sldId="383"/>
            <ac:picMk id="5" creationId="{97253AB2-DBC5-4442-F313-4790CA3DA2BA}"/>
          </ac:picMkLst>
        </pc:picChg>
      </pc:sldChg>
      <pc:sldChg chg="addSp delSp modSp add mod">
        <pc:chgData name="reginald wilkinson" userId="b756ed64ca786d36" providerId="LiveId" clId="{FEC5C626-60CE-4C1D-9C97-ED5DE688159C}" dt="2023-10-03T17:37:03.333" v="1497" actId="1076"/>
        <pc:sldMkLst>
          <pc:docMk/>
          <pc:sldMk cId="3132963598" sldId="384"/>
        </pc:sldMkLst>
        <pc:picChg chg="del">
          <ac:chgData name="reginald wilkinson" userId="b756ed64ca786d36" providerId="LiveId" clId="{FEC5C626-60CE-4C1D-9C97-ED5DE688159C}" dt="2023-10-03T17:32:36.797" v="1487" actId="478"/>
          <ac:picMkLst>
            <pc:docMk/>
            <pc:sldMk cId="3132963598" sldId="384"/>
            <ac:picMk id="4" creationId="{3ABC25E6-337F-4151-2A1D-5709CD3E0974}"/>
          </ac:picMkLst>
        </pc:picChg>
        <pc:picChg chg="add mod">
          <ac:chgData name="reginald wilkinson" userId="b756ed64ca786d36" providerId="LiveId" clId="{FEC5C626-60CE-4C1D-9C97-ED5DE688159C}" dt="2023-10-03T17:37:03.333" v="1497" actId="1076"/>
          <ac:picMkLst>
            <pc:docMk/>
            <pc:sldMk cId="3132963598" sldId="384"/>
            <ac:picMk id="7170" creationId="{C6BD0836-1823-8025-D4F7-522BD2C7ACDF}"/>
          </ac:picMkLst>
        </pc:picChg>
      </pc:sldChg>
      <pc:sldChg chg="addSp modSp add ord">
        <pc:chgData name="reginald wilkinson" userId="b756ed64ca786d36" providerId="LiveId" clId="{FEC5C626-60CE-4C1D-9C97-ED5DE688159C}" dt="2023-10-12T15:39:48.761" v="1760"/>
        <pc:sldMkLst>
          <pc:docMk/>
          <pc:sldMk cId="244196686" sldId="385"/>
        </pc:sldMkLst>
        <pc:picChg chg="add mod">
          <ac:chgData name="reginald wilkinson" userId="b756ed64ca786d36" providerId="LiveId" clId="{FEC5C626-60CE-4C1D-9C97-ED5DE688159C}" dt="2023-10-03T17:43:20.214" v="1524" actId="1076"/>
          <ac:picMkLst>
            <pc:docMk/>
            <pc:sldMk cId="244196686" sldId="385"/>
            <ac:picMk id="9218" creationId="{2E010D8E-E29B-A7CF-E4C1-C875FB1E0860}"/>
          </ac:picMkLst>
        </pc:picChg>
        <pc:picChg chg="add mod">
          <ac:chgData name="reginald wilkinson" userId="b756ed64ca786d36" providerId="LiveId" clId="{FEC5C626-60CE-4C1D-9C97-ED5DE688159C}" dt="2023-10-03T17:44:10.721" v="1526" actId="14100"/>
          <ac:picMkLst>
            <pc:docMk/>
            <pc:sldMk cId="244196686" sldId="385"/>
            <ac:picMk id="9219" creationId="{B96F937C-D75D-DACA-6B48-ADA3DF80C2DE}"/>
          </ac:picMkLst>
        </pc:picChg>
      </pc:sldChg>
      <pc:sldChg chg="addSp modSp add ord">
        <pc:chgData name="reginald wilkinson" userId="b756ed64ca786d36" providerId="LiveId" clId="{FEC5C626-60CE-4C1D-9C97-ED5DE688159C}" dt="2023-10-11T17:44:46.833" v="1739"/>
        <pc:sldMkLst>
          <pc:docMk/>
          <pc:sldMk cId="2397137382" sldId="386"/>
        </pc:sldMkLst>
        <pc:picChg chg="add mod">
          <ac:chgData name="reginald wilkinson" userId="b756ed64ca786d36" providerId="LiveId" clId="{FEC5C626-60CE-4C1D-9C97-ED5DE688159C}" dt="2023-10-03T18:00:13.117" v="1532" actId="1076"/>
          <ac:picMkLst>
            <pc:docMk/>
            <pc:sldMk cId="2397137382" sldId="386"/>
            <ac:picMk id="10242" creationId="{AF2DC221-FBD5-3538-750D-064D56FC2D75}"/>
          </ac:picMkLst>
        </pc:picChg>
      </pc:sldChg>
      <pc:sldChg chg="addSp modSp add ord">
        <pc:chgData name="reginald wilkinson" userId="b756ed64ca786d36" providerId="LiveId" clId="{FEC5C626-60CE-4C1D-9C97-ED5DE688159C}" dt="2023-10-11T17:44:25.536" v="1737"/>
        <pc:sldMkLst>
          <pc:docMk/>
          <pc:sldMk cId="1391755031" sldId="387"/>
        </pc:sldMkLst>
        <pc:picChg chg="add mod">
          <ac:chgData name="reginald wilkinson" userId="b756ed64ca786d36" providerId="LiveId" clId="{FEC5C626-60CE-4C1D-9C97-ED5DE688159C}" dt="2023-10-03T17:40:27.063" v="1513" actId="1076"/>
          <ac:picMkLst>
            <pc:docMk/>
            <pc:sldMk cId="1391755031" sldId="387"/>
            <ac:picMk id="8194" creationId="{A8E0A218-CA3E-7ECE-823F-3779DEBFE106}"/>
          </ac:picMkLst>
        </pc:picChg>
        <pc:picChg chg="add mod">
          <ac:chgData name="reginald wilkinson" userId="b756ed64ca786d36" providerId="LiveId" clId="{FEC5C626-60CE-4C1D-9C97-ED5DE688159C}" dt="2023-10-03T17:39:33.720" v="1511" actId="1076"/>
          <ac:picMkLst>
            <pc:docMk/>
            <pc:sldMk cId="1391755031" sldId="387"/>
            <ac:picMk id="8195" creationId="{83D203ED-2C2A-3F13-6C00-BB5A4B33ADFA}"/>
          </ac:picMkLst>
        </pc:picChg>
      </pc:sldChg>
      <pc:sldChg chg="addSp delSp modSp add mod ord">
        <pc:chgData name="reginald wilkinson" userId="b756ed64ca786d36" providerId="LiveId" clId="{FEC5C626-60CE-4C1D-9C97-ED5DE688159C}" dt="2023-10-11T17:42:55.116" v="1731"/>
        <pc:sldMkLst>
          <pc:docMk/>
          <pc:sldMk cId="3806563676" sldId="388"/>
        </pc:sldMkLst>
        <pc:picChg chg="del">
          <ac:chgData name="reginald wilkinson" userId="b756ed64ca786d36" providerId="LiveId" clId="{FEC5C626-60CE-4C1D-9C97-ED5DE688159C}" dt="2023-10-04T14:19:10.728" v="1537" actId="478"/>
          <ac:picMkLst>
            <pc:docMk/>
            <pc:sldMk cId="3806563676" sldId="388"/>
            <ac:picMk id="4" creationId="{3ABC25E6-337F-4151-2A1D-5709CD3E0974}"/>
          </ac:picMkLst>
        </pc:picChg>
        <pc:picChg chg="add mod">
          <ac:chgData name="reginald wilkinson" userId="b756ed64ca786d36" providerId="LiveId" clId="{FEC5C626-60CE-4C1D-9C97-ED5DE688159C}" dt="2023-10-04T14:19:51.333" v="1543" actId="1076"/>
          <ac:picMkLst>
            <pc:docMk/>
            <pc:sldMk cId="3806563676" sldId="388"/>
            <ac:picMk id="11266" creationId="{0E9A4583-C827-DDAD-BC58-F7E2584548B4}"/>
          </ac:picMkLst>
        </pc:picChg>
      </pc:sldChg>
      <pc:sldChg chg="addSp modSp add ord">
        <pc:chgData name="reginald wilkinson" userId="b756ed64ca786d36" providerId="LiveId" clId="{FEC5C626-60CE-4C1D-9C97-ED5DE688159C}" dt="2023-10-12T19:13:25.290" v="1799"/>
        <pc:sldMkLst>
          <pc:docMk/>
          <pc:sldMk cId="1753919588" sldId="389"/>
        </pc:sldMkLst>
        <pc:picChg chg="add mod">
          <ac:chgData name="reginald wilkinson" userId="b756ed64ca786d36" providerId="LiveId" clId="{FEC5C626-60CE-4C1D-9C97-ED5DE688159C}" dt="2023-10-04T15:00:25.595" v="1559" actId="1076"/>
          <ac:picMkLst>
            <pc:docMk/>
            <pc:sldMk cId="1753919588" sldId="389"/>
            <ac:picMk id="12290" creationId="{0022D6EC-1F5C-9D8B-5710-C366EDDDF2D3}"/>
          </ac:picMkLst>
        </pc:picChg>
        <pc:picChg chg="add mod">
          <ac:chgData name="reginald wilkinson" userId="b756ed64ca786d36" providerId="LiveId" clId="{FEC5C626-60CE-4C1D-9C97-ED5DE688159C}" dt="2023-10-04T15:00:20.865" v="1558" actId="14100"/>
          <ac:picMkLst>
            <pc:docMk/>
            <pc:sldMk cId="1753919588" sldId="389"/>
            <ac:picMk id="12291" creationId="{9D33B015-6F8F-7590-3138-F6988EAE490A}"/>
          </ac:picMkLst>
        </pc:picChg>
      </pc:sldChg>
      <pc:sldChg chg="addSp delSp modSp add ord">
        <pc:chgData name="reginald wilkinson" userId="b756ed64ca786d36" providerId="LiveId" clId="{FEC5C626-60CE-4C1D-9C97-ED5DE688159C}" dt="2023-10-12T19:13:57.919" v="1803" actId="1076"/>
        <pc:sldMkLst>
          <pc:docMk/>
          <pc:sldMk cId="3792130317" sldId="390"/>
        </pc:sldMkLst>
        <pc:picChg chg="add del mod">
          <ac:chgData name="reginald wilkinson" userId="b756ed64ca786d36" providerId="LiveId" clId="{FEC5C626-60CE-4C1D-9C97-ED5DE688159C}" dt="2023-10-12T19:09:54.876" v="1771" actId="21"/>
          <ac:picMkLst>
            <pc:docMk/>
            <pc:sldMk cId="3792130317" sldId="390"/>
            <ac:picMk id="4" creationId="{B67292C8-2418-B65E-E012-E87C7B74C6DA}"/>
          </ac:picMkLst>
        </pc:picChg>
        <pc:picChg chg="add mod">
          <ac:chgData name="reginald wilkinson" userId="b756ed64ca786d36" providerId="LiveId" clId="{FEC5C626-60CE-4C1D-9C97-ED5DE688159C}" dt="2023-10-12T19:13:57.919" v="1803" actId="1076"/>
          <ac:picMkLst>
            <pc:docMk/>
            <pc:sldMk cId="3792130317" sldId="390"/>
            <ac:picMk id="5" creationId="{D546FB3B-FF03-6619-ACEE-CF33476143E2}"/>
          </ac:picMkLst>
        </pc:picChg>
        <pc:picChg chg="add mod">
          <ac:chgData name="reginald wilkinson" userId="b756ed64ca786d36" providerId="LiveId" clId="{FEC5C626-60CE-4C1D-9C97-ED5DE688159C}" dt="2023-10-12T19:13:51.398" v="1802" actId="1076"/>
          <ac:picMkLst>
            <pc:docMk/>
            <pc:sldMk cId="3792130317" sldId="390"/>
            <ac:picMk id="6" creationId="{BD5B5648-AB29-F0D2-BB5C-91BB3E4EA1C1}"/>
          </ac:picMkLst>
        </pc:picChg>
        <pc:picChg chg="add del mod">
          <ac:chgData name="reginald wilkinson" userId="b756ed64ca786d36" providerId="LiveId" clId="{FEC5C626-60CE-4C1D-9C97-ED5DE688159C}" dt="2023-10-12T19:12:16.467" v="1791" actId="21"/>
          <ac:picMkLst>
            <pc:docMk/>
            <pc:sldMk cId="3792130317" sldId="390"/>
            <ac:picMk id="1026" creationId="{4E780D4A-7506-EE47-344C-0E3C00499B61}"/>
          </ac:picMkLst>
        </pc:picChg>
        <pc:picChg chg="add del mod">
          <ac:chgData name="reginald wilkinson" userId="b756ed64ca786d36" providerId="LiveId" clId="{FEC5C626-60CE-4C1D-9C97-ED5DE688159C}" dt="2023-10-12T15:44:54.388" v="1764" actId="21"/>
          <ac:picMkLst>
            <pc:docMk/>
            <pc:sldMk cId="3792130317" sldId="390"/>
            <ac:picMk id="13314" creationId="{403104C8-C8FE-8379-E0CB-7C579EFB048A}"/>
          </ac:picMkLst>
        </pc:picChg>
        <pc:picChg chg="add del mod">
          <ac:chgData name="reginald wilkinson" userId="b756ed64ca786d36" providerId="LiveId" clId="{FEC5C626-60CE-4C1D-9C97-ED5DE688159C}" dt="2023-10-12T19:11:31.676" v="1782" actId="21"/>
          <ac:picMkLst>
            <pc:docMk/>
            <pc:sldMk cId="3792130317" sldId="390"/>
            <ac:picMk id="13315" creationId="{083BAC5A-8F89-3426-E41D-2D4D85567E47}"/>
          </ac:picMkLst>
        </pc:picChg>
      </pc:sldChg>
      <pc:sldChg chg="addSp delSp modSp add ord">
        <pc:chgData name="reginald wilkinson" userId="b756ed64ca786d36" providerId="LiveId" clId="{FEC5C626-60CE-4C1D-9C97-ED5DE688159C}" dt="2023-10-12T18:50:30.341" v="1769"/>
        <pc:sldMkLst>
          <pc:docMk/>
          <pc:sldMk cId="1411288137" sldId="391"/>
        </pc:sldMkLst>
        <pc:picChg chg="add mod">
          <ac:chgData name="reginald wilkinson" userId="b756ed64ca786d36" providerId="LiveId" clId="{FEC5C626-60CE-4C1D-9C97-ED5DE688159C}" dt="2023-10-11T17:16:30.578" v="1652" actId="1076"/>
          <ac:picMkLst>
            <pc:docMk/>
            <pc:sldMk cId="1411288137" sldId="391"/>
            <ac:picMk id="1026" creationId="{F56668AF-230B-4711-4706-251C205CAB24}"/>
          </ac:picMkLst>
        </pc:picChg>
        <pc:picChg chg="add del mod">
          <ac:chgData name="reginald wilkinson" userId="b756ed64ca786d36" providerId="LiveId" clId="{FEC5C626-60CE-4C1D-9C97-ED5DE688159C}" dt="2023-10-11T17:14:14.097" v="1637" actId="21"/>
          <ac:picMkLst>
            <pc:docMk/>
            <pc:sldMk cId="1411288137" sldId="391"/>
            <ac:picMk id="1027" creationId="{13A0B66B-7B16-6008-1AF8-6C6BB15D913E}"/>
          </ac:picMkLst>
        </pc:picChg>
        <pc:picChg chg="del">
          <ac:chgData name="reginald wilkinson" userId="b756ed64ca786d36" providerId="LiveId" clId="{FEC5C626-60CE-4C1D-9C97-ED5DE688159C}" dt="2023-10-11T17:10:50.508" v="1620" actId="21"/>
          <ac:picMkLst>
            <pc:docMk/>
            <pc:sldMk cId="1411288137" sldId="391"/>
            <ac:picMk id="7170" creationId="{C6BD0836-1823-8025-D4F7-522BD2C7ACDF}"/>
          </ac:picMkLst>
        </pc:picChg>
      </pc:sldChg>
      <pc:sldChg chg="addSp modSp add">
        <pc:chgData name="reginald wilkinson" userId="b756ed64ca786d36" providerId="LiveId" clId="{FEC5C626-60CE-4C1D-9C97-ED5DE688159C}" dt="2023-10-11T17:24:49.049" v="1696" actId="1076"/>
        <pc:sldMkLst>
          <pc:docMk/>
          <pc:sldMk cId="2445605810" sldId="392"/>
        </pc:sldMkLst>
        <pc:picChg chg="add mod">
          <ac:chgData name="reginald wilkinson" userId="b756ed64ca786d36" providerId="LiveId" clId="{FEC5C626-60CE-4C1D-9C97-ED5DE688159C}" dt="2023-10-11T17:24:49.049" v="1696" actId="1076"/>
          <ac:picMkLst>
            <pc:docMk/>
            <pc:sldMk cId="2445605810" sldId="392"/>
            <ac:picMk id="6146" creationId="{DC4EC513-F079-692B-E52E-E7967464713F}"/>
          </ac:picMkLst>
        </pc:picChg>
      </pc:sldChg>
      <pc:sldChg chg="addSp modSp add">
        <pc:chgData name="reginald wilkinson" userId="b756ed64ca786d36" providerId="LiveId" clId="{FEC5C626-60CE-4C1D-9C97-ED5DE688159C}" dt="2023-10-11T17:24:06.130" v="1691" actId="1076"/>
        <pc:sldMkLst>
          <pc:docMk/>
          <pc:sldMk cId="3740810404" sldId="393"/>
        </pc:sldMkLst>
        <pc:picChg chg="add mod">
          <ac:chgData name="reginald wilkinson" userId="b756ed64ca786d36" providerId="LiveId" clId="{FEC5C626-60CE-4C1D-9C97-ED5DE688159C}" dt="2023-10-11T17:24:06.130" v="1691" actId="1076"/>
          <ac:picMkLst>
            <pc:docMk/>
            <pc:sldMk cId="3740810404" sldId="393"/>
            <ac:picMk id="5122" creationId="{1FC560EF-1A9B-F1A6-3DB2-515A8AC8EF1A}"/>
          </ac:picMkLst>
        </pc:picChg>
      </pc:sldChg>
      <pc:sldChg chg="addSp modSp add">
        <pc:chgData name="reginald wilkinson" userId="b756ed64ca786d36" providerId="LiveId" clId="{FEC5C626-60CE-4C1D-9C97-ED5DE688159C}" dt="2023-10-11T17:23:16.876" v="1686" actId="1076"/>
        <pc:sldMkLst>
          <pc:docMk/>
          <pc:sldMk cId="1381113375" sldId="394"/>
        </pc:sldMkLst>
        <pc:picChg chg="add mod">
          <ac:chgData name="reginald wilkinson" userId="b756ed64ca786d36" providerId="LiveId" clId="{FEC5C626-60CE-4C1D-9C97-ED5DE688159C}" dt="2023-10-11T17:23:16.876" v="1686" actId="1076"/>
          <ac:picMkLst>
            <pc:docMk/>
            <pc:sldMk cId="1381113375" sldId="394"/>
            <ac:picMk id="4098" creationId="{7271958A-EB6B-C66A-EC60-E3BB9AA7D031}"/>
          </ac:picMkLst>
        </pc:picChg>
      </pc:sldChg>
      <pc:sldChg chg="addSp modSp add">
        <pc:chgData name="reginald wilkinson" userId="b756ed64ca786d36" providerId="LiveId" clId="{FEC5C626-60CE-4C1D-9C97-ED5DE688159C}" dt="2023-10-11T17:22:15.037" v="1679" actId="14100"/>
        <pc:sldMkLst>
          <pc:docMk/>
          <pc:sldMk cId="546491236" sldId="395"/>
        </pc:sldMkLst>
        <pc:picChg chg="add mod">
          <ac:chgData name="reginald wilkinson" userId="b756ed64ca786d36" providerId="LiveId" clId="{FEC5C626-60CE-4C1D-9C97-ED5DE688159C}" dt="2023-10-11T17:22:05.991" v="1677" actId="1076"/>
          <ac:picMkLst>
            <pc:docMk/>
            <pc:sldMk cId="546491236" sldId="395"/>
            <ac:picMk id="3074" creationId="{1C8B39BD-AF60-3ECE-F4BA-CACF1B96FC6F}"/>
          </ac:picMkLst>
        </pc:picChg>
        <pc:picChg chg="add mod">
          <ac:chgData name="reginald wilkinson" userId="b756ed64ca786d36" providerId="LiveId" clId="{FEC5C626-60CE-4C1D-9C97-ED5DE688159C}" dt="2023-10-11T17:22:15.037" v="1679" actId="14100"/>
          <ac:picMkLst>
            <pc:docMk/>
            <pc:sldMk cId="546491236" sldId="395"/>
            <ac:picMk id="3075" creationId="{9256FEDC-5B72-4B2A-420B-1ED32C6A5A64}"/>
          </ac:picMkLst>
        </pc:picChg>
      </pc:sldChg>
      <pc:sldChg chg="addSp modSp add">
        <pc:chgData name="reginald wilkinson" userId="b756ed64ca786d36" providerId="LiveId" clId="{FEC5C626-60CE-4C1D-9C97-ED5DE688159C}" dt="2023-10-11T17:25:59.261" v="1698" actId="1076"/>
        <pc:sldMkLst>
          <pc:docMk/>
          <pc:sldMk cId="3665341704" sldId="396"/>
        </pc:sldMkLst>
        <pc:picChg chg="add mod">
          <ac:chgData name="reginald wilkinson" userId="b756ed64ca786d36" providerId="LiveId" clId="{FEC5C626-60CE-4C1D-9C97-ED5DE688159C}" dt="2023-10-11T17:18:48.647" v="1671" actId="14100"/>
          <ac:picMkLst>
            <pc:docMk/>
            <pc:sldMk cId="3665341704" sldId="396"/>
            <ac:picMk id="2050" creationId="{36DB2123-8D70-393B-E4AA-F4E98AE5767F}"/>
          </ac:picMkLst>
        </pc:picChg>
        <pc:picChg chg="add mod">
          <ac:chgData name="reginald wilkinson" userId="b756ed64ca786d36" providerId="LiveId" clId="{FEC5C626-60CE-4C1D-9C97-ED5DE688159C}" dt="2023-10-11T17:25:59.261" v="1698" actId="1076"/>
          <ac:picMkLst>
            <pc:docMk/>
            <pc:sldMk cId="3665341704" sldId="396"/>
            <ac:picMk id="2051" creationId="{DF46EA80-8A12-E364-4CC1-6D39DF421EC9}"/>
          </ac:picMkLst>
        </pc:picChg>
      </pc:sldChg>
      <pc:sldChg chg="addSp modSp add">
        <pc:chgData name="reginald wilkinson" userId="b756ed64ca786d36" providerId="LiveId" clId="{FEC5C626-60CE-4C1D-9C97-ED5DE688159C}" dt="2023-10-11T17:25:49.223" v="1697" actId="1076"/>
        <pc:sldMkLst>
          <pc:docMk/>
          <pc:sldMk cId="3882652695" sldId="397"/>
        </pc:sldMkLst>
        <pc:picChg chg="add mod">
          <ac:chgData name="reginald wilkinson" userId="b756ed64ca786d36" providerId="LiveId" clId="{FEC5C626-60CE-4C1D-9C97-ED5DE688159C}" dt="2023-10-11T17:25:49.223" v="1697" actId="1076"/>
          <ac:picMkLst>
            <pc:docMk/>
            <pc:sldMk cId="3882652695" sldId="397"/>
            <ac:picMk id="4" creationId="{C0BE442E-9773-C43B-78C7-359FD61CF5EC}"/>
          </ac:picMkLst>
        </pc:picChg>
      </pc:sldChg>
      <pc:sldChg chg="addSp modSp add mod">
        <pc:chgData name="reginald wilkinson" userId="b756ed64ca786d36" providerId="LiveId" clId="{FEC5C626-60CE-4C1D-9C97-ED5DE688159C}" dt="2023-10-11T17:39:34.837" v="1729" actId="14100"/>
        <pc:sldMkLst>
          <pc:docMk/>
          <pc:sldMk cId="3337755289" sldId="398"/>
        </pc:sldMkLst>
        <pc:spChg chg="mod">
          <ac:chgData name="reginald wilkinson" userId="b756ed64ca786d36" providerId="LiveId" clId="{FEC5C626-60CE-4C1D-9C97-ED5DE688159C}" dt="2023-10-11T17:39:25.304" v="1728" actId="14100"/>
          <ac:spMkLst>
            <pc:docMk/>
            <pc:sldMk cId="3337755289" sldId="398"/>
            <ac:spMk id="3" creationId="{A5F14073-9F68-4B7E-A576-26899D58C7A9}"/>
          </ac:spMkLst>
        </pc:spChg>
        <pc:picChg chg="add mod">
          <ac:chgData name="reginald wilkinson" userId="b756ed64ca786d36" providerId="LiveId" clId="{FEC5C626-60CE-4C1D-9C97-ED5DE688159C}" dt="2023-10-11T17:39:34.837" v="1729" actId="14100"/>
          <ac:picMkLst>
            <pc:docMk/>
            <pc:sldMk cId="3337755289" sldId="398"/>
            <ac:picMk id="7170" creationId="{F6C8BCB0-D447-AE90-BEC0-5D31CE071530}"/>
          </ac:picMkLst>
        </pc:picChg>
      </pc:sldChg>
      <pc:sldChg chg="add">
        <pc:chgData name="reginald wilkinson" userId="b756ed64ca786d36" providerId="LiveId" clId="{FEC5C626-60CE-4C1D-9C97-ED5DE688159C}" dt="2023-10-12T14:50:23.020" v="1746" actId="2890"/>
        <pc:sldMkLst>
          <pc:docMk/>
          <pc:sldMk cId="3784940663" sldId="399"/>
        </pc:sldMkLst>
      </pc:sldChg>
      <pc:sldChg chg="addSp delSp modSp add del mod">
        <pc:chgData name="reginald wilkinson" userId="b756ed64ca786d36" providerId="LiveId" clId="{FEC5C626-60CE-4C1D-9C97-ED5DE688159C}" dt="2023-10-03T16:07:25.774" v="1468" actId="2696"/>
        <pc:sldMkLst>
          <pc:docMk/>
          <pc:sldMk cId="2696851696" sldId="401"/>
        </pc:sldMkLst>
        <pc:spChg chg="add mod">
          <ac:chgData name="reginald wilkinson" userId="b756ed64ca786d36" providerId="LiveId" clId="{FEC5C626-60CE-4C1D-9C97-ED5DE688159C}" dt="2023-10-03T16:04:23.809" v="1454" actId="21"/>
          <ac:spMkLst>
            <pc:docMk/>
            <pc:sldMk cId="2696851696" sldId="401"/>
            <ac:spMk id="4" creationId="{2BE43A06-1535-81E2-28D4-0400CF1DD2D9}"/>
          </ac:spMkLst>
        </pc:spChg>
        <pc:picChg chg="del mod">
          <ac:chgData name="reginald wilkinson" userId="b756ed64ca786d36" providerId="LiveId" clId="{FEC5C626-60CE-4C1D-9C97-ED5DE688159C}" dt="2023-10-03T16:04:23.809" v="1454" actId="21"/>
          <ac:picMkLst>
            <pc:docMk/>
            <pc:sldMk cId="2696851696" sldId="401"/>
            <ac:picMk id="13" creationId="{B4A82597-F4A5-F479-5D52-3706F404AB68}"/>
          </ac:picMkLst>
        </pc:picChg>
      </pc:sldChg>
      <pc:sldChg chg="addSp delSp modSp add del mod">
        <pc:chgData name="reginald wilkinson" userId="b756ed64ca786d36" providerId="LiveId" clId="{FEC5C626-60CE-4C1D-9C97-ED5DE688159C}" dt="2023-10-03T16:07:20.151" v="1467" actId="2696"/>
        <pc:sldMkLst>
          <pc:docMk/>
          <pc:sldMk cId="3057865849" sldId="411"/>
        </pc:sldMkLst>
        <pc:spChg chg="add mod">
          <ac:chgData name="reginald wilkinson" userId="b756ed64ca786d36" providerId="LiveId" clId="{FEC5C626-60CE-4C1D-9C97-ED5DE688159C}" dt="2023-10-03T16:04:58.713" v="1459" actId="21"/>
          <ac:spMkLst>
            <pc:docMk/>
            <pc:sldMk cId="3057865849" sldId="411"/>
            <ac:spMk id="6" creationId="{C5F9F092-7C4A-B843-47DE-E063F85B24C3}"/>
          </ac:spMkLst>
        </pc:spChg>
        <pc:picChg chg="del">
          <ac:chgData name="reginald wilkinson" userId="b756ed64ca786d36" providerId="LiveId" clId="{FEC5C626-60CE-4C1D-9C97-ED5DE688159C}" dt="2023-10-03T16:04:58.713" v="1459" actId="21"/>
          <ac:picMkLst>
            <pc:docMk/>
            <pc:sldMk cId="3057865849" sldId="411"/>
            <ac:picMk id="4" creationId="{15C1BE3F-D122-365D-D419-9794A033AD4C}"/>
          </ac:picMkLst>
        </pc:picChg>
      </pc:sldChg>
      <pc:sldChg chg="addSp delSp modSp add del mod">
        <pc:chgData name="reginald wilkinson" userId="b756ed64ca786d36" providerId="LiveId" clId="{FEC5C626-60CE-4C1D-9C97-ED5DE688159C}" dt="2023-10-03T16:07:15.741" v="1466" actId="2696"/>
        <pc:sldMkLst>
          <pc:docMk/>
          <pc:sldMk cId="1824639941" sldId="412"/>
        </pc:sldMkLst>
        <pc:picChg chg="del">
          <ac:chgData name="reginald wilkinson" userId="b756ed64ca786d36" providerId="LiveId" clId="{FEC5C626-60CE-4C1D-9C97-ED5DE688159C}" dt="2023-10-03T16:06:54.909" v="1464" actId="478"/>
          <ac:picMkLst>
            <pc:docMk/>
            <pc:sldMk cId="1824639941" sldId="412"/>
            <ac:picMk id="4" creationId="{5C5E41B8-B88B-16ED-BD33-E639EFCD0259}"/>
          </ac:picMkLst>
        </pc:picChg>
        <pc:picChg chg="add mod">
          <ac:chgData name="reginald wilkinson" userId="b756ed64ca786d36" providerId="LiveId" clId="{FEC5C626-60CE-4C1D-9C97-ED5DE688159C}" dt="2023-10-03T16:06:58.271" v="1465"/>
          <ac:picMkLst>
            <pc:docMk/>
            <pc:sldMk cId="1824639941" sldId="412"/>
            <ac:picMk id="5" creationId="{61144F6E-5785-4405-933D-7927B36C7F99}"/>
          </ac:picMkLst>
        </pc:picChg>
      </pc:sldChg>
      <pc:sldChg chg="addSp delSp modSp add del mod">
        <pc:chgData name="reginald wilkinson" userId="b756ed64ca786d36" providerId="LiveId" clId="{FEC5C626-60CE-4C1D-9C97-ED5DE688159C}" dt="2023-10-03T16:06:42.371" v="1462" actId="47"/>
        <pc:sldMkLst>
          <pc:docMk/>
          <pc:sldMk cId="4271742657" sldId="412"/>
        </pc:sldMkLst>
        <pc:picChg chg="del">
          <ac:chgData name="reginald wilkinson" userId="b756ed64ca786d36" providerId="LiveId" clId="{FEC5C626-60CE-4C1D-9C97-ED5DE688159C}" dt="2023-10-03T16:04:52.242" v="1458" actId="21"/>
          <ac:picMkLst>
            <pc:docMk/>
            <pc:sldMk cId="4271742657" sldId="412"/>
            <ac:picMk id="4" creationId="{5C5E41B8-B88B-16ED-BD33-E639EFCD0259}"/>
          </ac:picMkLst>
        </pc:picChg>
        <pc:picChg chg="add mod">
          <ac:chgData name="reginald wilkinson" userId="b756ed64ca786d36" providerId="LiveId" clId="{FEC5C626-60CE-4C1D-9C97-ED5DE688159C}" dt="2023-10-03T16:05:09.889" v="1461" actId="1076"/>
          <ac:picMkLst>
            <pc:docMk/>
            <pc:sldMk cId="4271742657" sldId="412"/>
            <ac:picMk id="5" creationId="{AE845008-C4C2-1ABF-1DAD-6F196E638A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EA28068-AFBD-4979-B752-9EB6F90B1386}" type="datetimeFigureOut">
              <a:rPr lang="en-US" smtClean="0"/>
              <a:t>10/24/2023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10/24/2023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543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12474551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35862011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xmlns=""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xmlns=""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xmlns=""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xmlns=""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xmlns=""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xmlns=""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xmlns=""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xmlns=""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xmlns=""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xmlns=""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xmlns=""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40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70635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Graphic 12">
            <a:extLst>
              <a:ext uri="{FF2B5EF4-FFF2-40B4-BE49-F238E27FC236}">
                <a16:creationId xmlns:a16="http://schemas.microsoft.com/office/drawing/2014/main" xmlns="" id="{848E65F1-1CE4-44D2-957F-628FBC656111}"/>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xmlns="" id="{8DA84106-95CA-472D-8B4D-3196FE561426}"/>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xmlns="" id="{7F3897BD-C631-476B-B07D-0A371ECC9308}"/>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0" name="Graphic 22">
            <a:extLst>
              <a:ext uri="{FF2B5EF4-FFF2-40B4-BE49-F238E27FC236}">
                <a16:creationId xmlns:a16="http://schemas.microsoft.com/office/drawing/2014/main" xmlns="" id="{2D48458D-046A-4909-8A25-01A8714BBC54}"/>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xmlns="" id="{22C97781-3D11-4017-98A7-62CA56452B5C}"/>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2" name="Graphic 23">
            <a:extLst>
              <a:ext uri="{FF2B5EF4-FFF2-40B4-BE49-F238E27FC236}">
                <a16:creationId xmlns:a16="http://schemas.microsoft.com/office/drawing/2014/main" xmlns="" id="{F6505062-8701-4F6E-9F00-B9B1FFA71498}"/>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80806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Graphic 15">
            <a:extLst>
              <a:ext uri="{FF2B5EF4-FFF2-40B4-BE49-F238E27FC236}">
                <a16:creationId xmlns:a16="http://schemas.microsoft.com/office/drawing/2014/main" xmlns="" id="{291F962A-3E91-4047-B44E-A4863F4F1443}"/>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9" name="Graphic 16">
            <a:extLst>
              <a:ext uri="{FF2B5EF4-FFF2-40B4-BE49-F238E27FC236}">
                <a16:creationId xmlns:a16="http://schemas.microsoft.com/office/drawing/2014/main" xmlns="" id="{7AC639F1-D56E-47BC-8288-1B2359362FB4}"/>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0" name="Graphic 14">
            <a:extLst>
              <a:ext uri="{FF2B5EF4-FFF2-40B4-BE49-F238E27FC236}">
                <a16:creationId xmlns:a16="http://schemas.microsoft.com/office/drawing/2014/main" xmlns="" id="{377CB086-A2BD-4602-8A06-6A0A5A0449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619559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10/24/2023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Graphic 15">
            <a:extLst>
              <a:ext uri="{FF2B5EF4-FFF2-40B4-BE49-F238E27FC236}">
                <a16:creationId xmlns:a16="http://schemas.microsoft.com/office/drawing/2014/main" xmlns="" id="{7402A250-5568-4552-8B85-B64A87465786}"/>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xmlns="" id="{8BF23A6B-893E-4245-AB17-C0C095EAA97B}"/>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3" name="Graphic 14">
            <a:extLst>
              <a:ext uri="{FF2B5EF4-FFF2-40B4-BE49-F238E27FC236}">
                <a16:creationId xmlns:a16="http://schemas.microsoft.com/office/drawing/2014/main" xmlns="" id="{ED7DF3B0-A9E0-4104-A504-E92690E2FA75}"/>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443980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570703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9/3/20XX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64209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427019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r>
              <a:rPr lang="en-US"/>
              <a:t>9/3/20XX</a:t>
            </a:r>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Presentation Title</a:t>
            </a:r>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36640909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r>
              <a:rPr lang="en-US"/>
              <a:t>9/3/20XX</a:t>
            </a:r>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78983236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802" r:id="rId12"/>
  </p:sldLayoutIdLst>
  <p:hf hdr="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 Id="rId9"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cid:B3F1D0FA-948A-4B95-857A-F1999C5EDFE1-L0-001" TargetMode="External"/><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cid:22B0E9D7-B6BE-45CB-9C63-F7F27724FD6C-L0-001"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360219" y="152400"/>
            <a:ext cx="11637818" cy="5165189"/>
          </a:xfrm>
        </p:spPr>
        <p:txBody>
          <a:bodyPr/>
          <a:lstStyle/>
          <a:p>
            <a:pPr algn="ctr"/>
            <a:r>
              <a:rPr lang="en-US" sz="5400" b="1" spc="400" dirty="0">
                <a:solidFill>
                  <a:schemeClr val="tx1"/>
                </a:solidFill>
                <a:latin typeface="Aharoni" panose="02010803020104030203" pitchFamily="2" charset="-79"/>
                <a:cs typeface="Aharoni" panose="02010803020104030203" pitchFamily="2" charset="-79"/>
              </a:rPr>
              <a:t> </a:t>
            </a:r>
            <a:br>
              <a:rPr lang="en-US" sz="5400" b="1" spc="400" dirty="0">
                <a:solidFill>
                  <a:schemeClr val="tx1"/>
                </a:solidFill>
                <a:latin typeface="Aharoni" panose="02010803020104030203" pitchFamily="2" charset="-79"/>
                <a:cs typeface="Aharoni" panose="02010803020104030203" pitchFamily="2" charset="-79"/>
              </a:rPr>
            </a:br>
            <a:r>
              <a:rPr lang="en-US" sz="5400" b="1" spc="400" dirty="0">
                <a:solidFill>
                  <a:schemeClr val="tx1"/>
                </a:solidFill>
                <a:latin typeface="Aharoni" panose="02010803020104030203" pitchFamily="2" charset="-79"/>
                <a:cs typeface="Aharoni" panose="02010803020104030203" pitchFamily="2" charset="-79"/>
              </a:rPr>
              <a:t>“Daring to Make a Difference”</a:t>
            </a:r>
            <a:br>
              <a:rPr lang="en-US" sz="5400" b="1" spc="400" dirty="0">
                <a:solidFill>
                  <a:schemeClr val="tx1"/>
                </a:solidFill>
                <a:latin typeface="Aharoni" panose="02010803020104030203" pitchFamily="2" charset="-79"/>
                <a:cs typeface="Aharoni" panose="02010803020104030203" pitchFamily="2" charset="-79"/>
              </a:rPr>
            </a:br>
            <a:r>
              <a:rPr lang="en-US" sz="5400" b="1" spc="400" dirty="0">
                <a:solidFill>
                  <a:schemeClr val="tx1"/>
                </a:solidFill>
                <a:latin typeface="Aharoni" panose="02010803020104030203" pitchFamily="2" charset="-79"/>
                <a:cs typeface="Aharoni" panose="02010803020104030203" pitchFamily="2" charset="-79"/>
              </a:rPr>
              <a:t/>
            </a:r>
            <a:br>
              <a:rPr lang="en-US" sz="5400" b="1" spc="400" dirty="0">
                <a:solidFill>
                  <a:schemeClr val="tx1"/>
                </a:solidFill>
                <a:latin typeface="Aharoni" panose="02010803020104030203" pitchFamily="2" charset="-79"/>
                <a:cs typeface="Aharoni" panose="02010803020104030203" pitchFamily="2" charset="-79"/>
              </a:rPr>
            </a:br>
            <a:r>
              <a:rPr lang="en-US" sz="2800" b="1" spc="400" dirty="0">
                <a:solidFill>
                  <a:schemeClr val="tx1"/>
                </a:solidFill>
                <a:latin typeface="Arial Black" panose="020B0A04020102020204" pitchFamily="34" charset="0"/>
                <a:cs typeface="Aharoni" panose="02010803020104030203" pitchFamily="2" charset="-79"/>
              </a:rPr>
              <a:t>Ohio Justice Alliance for </a:t>
            </a:r>
            <a:br>
              <a:rPr lang="en-US" sz="2800" b="1" spc="400" dirty="0">
                <a:solidFill>
                  <a:schemeClr val="tx1"/>
                </a:solidFill>
                <a:latin typeface="Arial Black" panose="020B0A04020102020204" pitchFamily="34" charset="0"/>
                <a:cs typeface="Aharoni" panose="02010803020104030203" pitchFamily="2" charset="-79"/>
              </a:rPr>
            </a:br>
            <a:r>
              <a:rPr lang="en-US" sz="2800" b="1" spc="400" dirty="0">
                <a:solidFill>
                  <a:schemeClr val="tx1"/>
                </a:solidFill>
                <a:latin typeface="Arial Black" panose="020B0A04020102020204" pitchFamily="34" charset="0"/>
                <a:cs typeface="Aharoni" panose="02010803020104030203" pitchFamily="2" charset="-79"/>
              </a:rPr>
              <a:t>Community Corrections</a:t>
            </a:r>
            <a:br>
              <a:rPr lang="en-US" sz="2800" b="1" spc="400" dirty="0">
                <a:solidFill>
                  <a:schemeClr val="tx1"/>
                </a:solidFill>
                <a:latin typeface="Arial Black" panose="020B0A04020102020204" pitchFamily="34" charset="0"/>
                <a:cs typeface="Aharoni" panose="02010803020104030203" pitchFamily="2" charset="-79"/>
              </a:rPr>
            </a:br>
            <a:r>
              <a:rPr lang="en-US" sz="2800" b="1" spc="400" dirty="0">
                <a:solidFill>
                  <a:srgbClr val="FF0000"/>
                </a:solidFill>
                <a:latin typeface="Arial Black" panose="020B0A04020102020204" pitchFamily="34" charset="0"/>
                <a:cs typeface="Aharoni" panose="02010803020104030203" pitchFamily="2" charset="-79"/>
              </a:rPr>
              <a:t>36th Annual Conference</a:t>
            </a:r>
            <a:r>
              <a:rPr lang="en-US" sz="3200" b="1" spc="400" dirty="0">
                <a:solidFill>
                  <a:schemeClr val="tx1"/>
                </a:solidFill>
                <a:latin typeface="Arial Black" panose="020B0A04020102020204" pitchFamily="34" charset="0"/>
                <a:cs typeface="Aharoni" panose="02010803020104030203" pitchFamily="2" charset="-79"/>
              </a:rPr>
              <a:t/>
            </a:r>
            <a:br>
              <a:rPr lang="en-US" sz="3200" b="1" spc="400" dirty="0">
                <a:solidFill>
                  <a:schemeClr val="tx1"/>
                </a:solidFill>
                <a:latin typeface="Arial Black" panose="020B0A04020102020204" pitchFamily="34" charset="0"/>
                <a:cs typeface="Aharoni" panose="02010803020104030203" pitchFamily="2" charset="-79"/>
              </a:rPr>
            </a:br>
            <a:r>
              <a:rPr lang="en-US" sz="2800" b="1" spc="400" dirty="0">
                <a:solidFill>
                  <a:schemeClr val="tx1"/>
                </a:solidFill>
                <a:latin typeface="Arial Black" panose="020B0A04020102020204" pitchFamily="34" charset="0"/>
                <a:cs typeface="Aharoni" panose="02010803020104030203" pitchFamily="2" charset="-79"/>
              </a:rPr>
              <a:t>October 13, 2023</a:t>
            </a:r>
            <a:br>
              <a:rPr lang="en-US" sz="2800" b="1" spc="400" dirty="0">
                <a:solidFill>
                  <a:schemeClr val="tx1"/>
                </a:solidFill>
                <a:latin typeface="Arial Black" panose="020B0A04020102020204" pitchFamily="34" charset="0"/>
                <a:cs typeface="Aharoni" panose="02010803020104030203" pitchFamily="2" charset="-79"/>
              </a:rPr>
            </a:br>
            <a:r>
              <a:rPr lang="en-US" sz="2800" b="1" spc="400" dirty="0">
                <a:solidFill>
                  <a:schemeClr val="tx1"/>
                </a:solidFill>
                <a:latin typeface="Arial Black" panose="020B0A04020102020204" pitchFamily="34" charset="0"/>
                <a:cs typeface="Aharoni" panose="02010803020104030203" pitchFamily="2" charset="-79"/>
              </a:rPr>
              <a:t/>
            </a:r>
            <a:br>
              <a:rPr lang="en-US" sz="2800" b="1" spc="400" dirty="0">
                <a:solidFill>
                  <a:schemeClr val="tx1"/>
                </a:solidFill>
                <a:latin typeface="Arial Black" panose="020B0A04020102020204" pitchFamily="34" charset="0"/>
                <a:cs typeface="Aharoni" panose="02010803020104030203" pitchFamily="2" charset="-79"/>
              </a:rPr>
            </a:br>
            <a:r>
              <a:rPr lang="en-US" sz="3200" b="1" spc="400" dirty="0">
                <a:solidFill>
                  <a:schemeClr val="tx1"/>
                </a:solidFill>
                <a:latin typeface="Arial Black" panose="020B0A04020102020204" pitchFamily="34" charset="0"/>
                <a:cs typeface="Aharoni" panose="02010803020104030203" pitchFamily="2" charset="-79"/>
              </a:rPr>
              <a:t>Work Well, Be Well!</a:t>
            </a:r>
            <a:r>
              <a:rPr lang="en-US" sz="5400" spc="400" dirty="0">
                <a:solidFill>
                  <a:schemeClr val="bg1"/>
                </a:solidFill>
              </a:rPr>
              <a:t/>
            </a:r>
            <a:br>
              <a:rPr lang="en-US" sz="5400" spc="400" dirty="0">
                <a:solidFill>
                  <a:schemeClr val="bg1"/>
                </a:solidFill>
              </a:rPr>
            </a:br>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4016326"/>
            <a:ext cx="9228201" cy="2285999"/>
          </a:xfrm>
        </p:spPr>
        <p:txBody>
          <a:bodyPr>
            <a:normAutofit fontScale="92500" lnSpcReduction="10000"/>
          </a:bodyPr>
          <a:lstStyle/>
          <a:p>
            <a:r>
              <a:rPr lang="en-US" sz="2000" dirty="0">
                <a:solidFill>
                  <a:schemeClr val="bg1"/>
                </a:solidFill>
              </a:rPr>
              <a:t>,</a:t>
            </a:r>
          </a:p>
          <a:p>
            <a:endParaRPr lang="en-US" dirty="0"/>
          </a:p>
          <a:p>
            <a:r>
              <a:rPr lang="en-US" sz="4800" b="1" dirty="0">
                <a:solidFill>
                  <a:srgbClr val="FF0000"/>
                </a:solidFill>
              </a:rPr>
              <a:t>Dr. Reginald “Reggie” Wilkinson</a:t>
            </a:r>
          </a:p>
          <a:p>
            <a:r>
              <a:rPr lang="en-US" sz="4800" b="1" dirty="0">
                <a:solidFill>
                  <a:srgbClr val="FF0000"/>
                </a:solidFill>
              </a:rPr>
              <a:t>Connecting the Dots, LLC</a:t>
            </a:r>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3365803" y="6974731"/>
            <a:ext cx="2121087" cy="2723881"/>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flipH="1" flipV="1">
            <a:off x="11839574" y="5943600"/>
            <a:ext cx="45719" cy="180974"/>
          </a:xfrm>
        </p:spPr>
        <p:txBody>
          <a:bodyPr>
            <a:normAutofit fontScale="40000" lnSpcReduction="20000"/>
          </a:bodyPr>
          <a:lstStyle/>
          <a:p>
            <a:endParaRPr lang="en-US" sz="2000" dirty="0">
              <a:solidFill>
                <a:schemeClr val="bg1"/>
              </a:solidFill>
            </a:endParaRPr>
          </a:p>
        </p:txBody>
      </p:sp>
      <p:pic>
        <p:nvPicPr>
          <p:cNvPr id="5122" name="Picture 2">
            <a:extLst>
              <a:ext uri="{FF2B5EF4-FFF2-40B4-BE49-F238E27FC236}">
                <a16:creationId xmlns:a16="http://schemas.microsoft.com/office/drawing/2014/main" xmlns="" id="{7A24DAA1-FDA9-6B8A-0B55-1FAF1837C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61" y="505838"/>
            <a:ext cx="10629678" cy="58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9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192000" y="1895343"/>
            <a:ext cx="4846525" cy="7371191"/>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7170" name="Picture 2">
            <a:extLst>
              <a:ext uri="{FF2B5EF4-FFF2-40B4-BE49-F238E27FC236}">
                <a16:creationId xmlns:a16="http://schemas.microsoft.com/office/drawing/2014/main" xmlns="" id="{E552E4F6-2193-B406-2D97-A10AFA49F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966" y="472824"/>
            <a:ext cx="8989695" cy="588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0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192000" y="1895343"/>
            <a:ext cx="4846525" cy="7371191"/>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sp>
        <p:nvSpPr>
          <p:cNvPr id="5" name="TextBox 4">
            <a:extLst>
              <a:ext uri="{FF2B5EF4-FFF2-40B4-BE49-F238E27FC236}">
                <a16:creationId xmlns:a16="http://schemas.microsoft.com/office/drawing/2014/main" xmlns="" id="{A960C3CE-2C7B-8646-0F69-C12BD1912250}"/>
              </a:ext>
            </a:extLst>
          </p:cNvPr>
          <p:cNvSpPr txBox="1"/>
          <p:nvPr/>
        </p:nvSpPr>
        <p:spPr>
          <a:xfrm>
            <a:off x="5428320" y="4132697"/>
            <a:ext cx="7781885" cy="1569660"/>
          </a:xfrm>
          <a:prstGeom prst="rect">
            <a:avLst/>
          </a:prstGeom>
          <a:noFill/>
        </p:spPr>
        <p:txBody>
          <a:bodyPr wrap="square">
            <a:spAutoFit/>
          </a:bodyPr>
          <a:lstStyle/>
          <a:p>
            <a:r>
              <a:rPr kumimoji="0" lang="en-US" altLang="en-US" sz="9600" b="0" i="0" u="none" strike="noStrike" cap="none" normalizeH="0" baseline="0">
                <a:ln>
                  <a:noFill/>
                </a:ln>
                <a:solidFill>
                  <a:srgbClr val="484747"/>
                </a:solidFill>
                <a:effectLst/>
                <a:latin typeface="Arial" panose="020B0604020202020204" pitchFamily="34" charset="0"/>
                <a:cs typeface="Arial" panose="020B0604020202020204" pitchFamily="34" charset="0"/>
              </a:rPr>
              <a:t> </a:t>
            </a:r>
            <a:endParaRPr lang="en-US" dirty="0"/>
          </a:p>
        </p:txBody>
      </p:sp>
      <p:pic>
        <p:nvPicPr>
          <p:cNvPr id="4098" name="A2E5781A-8191-48EA-9B42-382E16CD29E5" descr="IMG_3526.jpg">
            <a:extLst>
              <a:ext uri="{FF2B5EF4-FFF2-40B4-BE49-F238E27FC236}">
                <a16:creationId xmlns:a16="http://schemas.microsoft.com/office/drawing/2014/main" xmlns="" id="{5965D08A-DB2E-B4E3-652E-A2F2A7B9C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12" y="371376"/>
            <a:ext cx="10846444" cy="611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363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630150" y="5276849"/>
            <a:ext cx="5223370" cy="1242925"/>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rot="2447741">
            <a:off x="-1589414" y="4716818"/>
            <a:ext cx="180357" cy="311740"/>
          </a:xfrm>
        </p:spPr>
        <p:txBody>
          <a:bodyPr>
            <a:normAutofit fontScale="92500" lnSpcReduction="20000"/>
          </a:bodyPr>
          <a:lstStyle/>
          <a:p>
            <a:endParaRPr lang="en-US" sz="2000" dirty="0">
              <a:solidFill>
                <a:schemeClr val="bg1"/>
              </a:solidFill>
            </a:endParaRPr>
          </a:p>
        </p:txBody>
      </p:sp>
      <p:pic>
        <p:nvPicPr>
          <p:cNvPr id="4099" name="Picture 3">
            <a:extLst>
              <a:ext uri="{FF2B5EF4-FFF2-40B4-BE49-F238E27FC236}">
                <a16:creationId xmlns:a16="http://schemas.microsoft.com/office/drawing/2014/main" xmlns="" id="{1AF8B9BC-9727-CC00-EF94-0D9F2D98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596" y="742949"/>
            <a:ext cx="11162807" cy="537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22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2569414" y="768473"/>
            <a:ext cx="14391757" cy="7510011"/>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4" name="Picture 2">
            <a:extLst>
              <a:ext uri="{FF2B5EF4-FFF2-40B4-BE49-F238E27FC236}">
                <a16:creationId xmlns:a16="http://schemas.microsoft.com/office/drawing/2014/main" xmlns="" id="{016E6452-359B-0166-88BB-D7C33A6BB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4989"/>
            <a:ext cx="6265339" cy="44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xmlns="" id="{22A62634-8941-656C-C236-34407A510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992" y="1937417"/>
            <a:ext cx="6390008" cy="452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12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1849100" y="4914899"/>
            <a:ext cx="56388" cy="989185"/>
          </a:xfrm>
        </p:spPr>
        <p:txBody>
          <a:bodyPr/>
          <a:lstStyle/>
          <a:p>
            <a:endParaRPr lang="en-US" sz="2000" dirty="0">
              <a:solidFill>
                <a:schemeClr val="bg1"/>
              </a:solidFill>
            </a:endParaRPr>
          </a:p>
        </p:txBody>
      </p:sp>
      <p:pic>
        <p:nvPicPr>
          <p:cNvPr id="9219" name="Picture 3">
            <a:extLst>
              <a:ext uri="{FF2B5EF4-FFF2-40B4-BE49-F238E27FC236}">
                <a16:creationId xmlns:a16="http://schemas.microsoft.com/office/drawing/2014/main" xmlns="" id="{18C2F1B4-9650-5CB0-0E69-E23427532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420" y="301129"/>
            <a:ext cx="6225214" cy="461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xmlns="" id="{8341B941-349F-6CBA-3DB5-4524F20E3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1997470"/>
            <a:ext cx="6497428" cy="437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88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706605" y="177283"/>
            <a:ext cx="11198884" cy="6400800"/>
          </a:xfrm>
        </p:spPr>
        <p:txBody>
          <a:bodyPr>
            <a:normAutofit/>
          </a:bodyPr>
          <a:lstStyle/>
          <a:p>
            <a:endParaRPr lang="en-US" sz="6600" b="1" dirty="0">
              <a:solidFill>
                <a:schemeClr val="tx1"/>
              </a:solidFill>
            </a:endParaRPr>
          </a:p>
          <a:p>
            <a:r>
              <a:rPr lang="en-US" sz="6600" b="1" dirty="0">
                <a:solidFill>
                  <a:schemeClr val="tx1"/>
                </a:solidFill>
              </a:rPr>
              <a:t>						Xerox</a:t>
            </a:r>
          </a:p>
          <a:p>
            <a:r>
              <a:rPr lang="en-US" sz="6600" b="1" dirty="0">
                <a:solidFill>
                  <a:schemeClr val="tx1"/>
                </a:solidFill>
              </a:rPr>
              <a:t>						Xerography</a:t>
            </a:r>
          </a:p>
          <a:p>
            <a:r>
              <a:rPr lang="en-US" sz="6600" b="1" dirty="0">
                <a:solidFill>
                  <a:schemeClr val="tx1"/>
                </a:solidFill>
              </a:rPr>
              <a:t>						Xeroxing</a:t>
            </a:r>
          </a:p>
          <a:p>
            <a:r>
              <a:rPr lang="en-US" sz="4000" b="1" dirty="0">
                <a:solidFill>
                  <a:schemeClr val="tx1"/>
                </a:solidFill>
              </a:rPr>
              <a:t>   						</a:t>
            </a:r>
            <a:r>
              <a:rPr lang="en-US" sz="6000" b="1" dirty="0">
                <a:solidFill>
                  <a:schemeClr val="tx1"/>
                </a:solidFill>
              </a:rPr>
              <a:t>Photocopying</a:t>
            </a:r>
          </a:p>
          <a:p>
            <a:r>
              <a:rPr lang="en-US" sz="4000" b="1" dirty="0">
                <a:solidFill>
                  <a:schemeClr val="tx1"/>
                </a:solidFill>
              </a:rPr>
              <a:t>        Chester Carlson</a:t>
            </a:r>
            <a:r>
              <a:rPr lang="en-US" sz="6600" b="1" dirty="0">
                <a:solidFill>
                  <a:schemeClr val="tx1"/>
                </a:solidFill>
              </a:rPr>
              <a:t>			</a:t>
            </a:r>
            <a:endParaRPr lang="en-US" sz="7200" b="1" dirty="0">
              <a:solidFill>
                <a:schemeClr val="tx1"/>
              </a:solidFill>
            </a:endParaRPr>
          </a:p>
        </p:txBody>
      </p:sp>
      <p:pic>
        <p:nvPicPr>
          <p:cNvPr id="1026" name="Picture 2">
            <a:extLst>
              <a:ext uri="{FF2B5EF4-FFF2-40B4-BE49-F238E27FC236}">
                <a16:creationId xmlns:a16="http://schemas.microsoft.com/office/drawing/2014/main" xmlns="" id="{61BB46D6-5AA0-1B55-24A9-DF2662D58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43" y="1017035"/>
            <a:ext cx="5137295" cy="407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74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905069" y="466531"/>
            <a:ext cx="11000420" cy="6111551"/>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1026" name="8BC03109-0235-475D-80F9-41F87A7E7159" descr="IMG_3582.jpg">
            <a:extLst>
              <a:ext uri="{FF2B5EF4-FFF2-40B4-BE49-F238E27FC236}">
                <a16:creationId xmlns:a16="http://schemas.microsoft.com/office/drawing/2014/main" xmlns="" id="{0570335A-DA19-C253-8392-AE56ADB91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206" y="0"/>
            <a:ext cx="9761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344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905069" y="466531"/>
            <a:ext cx="11000420" cy="6111551"/>
          </a:xfrm>
        </p:spPr>
        <p:txBody>
          <a:bodyPr>
            <a:normAutofit/>
          </a:bodyPr>
          <a:lstStyle/>
          <a:p>
            <a:endParaRPr lang="en-US" sz="6600" b="1" dirty="0">
              <a:solidFill>
                <a:schemeClr val="tx1"/>
              </a:solidFill>
            </a:endParaRPr>
          </a:p>
          <a:p>
            <a:endParaRPr lang="en-US" sz="7200" b="1" dirty="0">
              <a:solidFill>
                <a:schemeClr val="tx1"/>
              </a:solidFill>
            </a:endParaRPr>
          </a:p>
          <a:p>
            <a:r>
              <a:rPr lang="en-US" sz="7200" b="1" dirty="0">
                <a:solidFill>
                  <a:srgbClr val="FFCC66"/>
                </a:solidFill>
              </a:rPr>
              <a:t>Success</a:t>
            </a:r>
            <a:r>
              <a:rPr lang="en-US" sz="7200" b="1" dirty="0">
                <a:solidFill>
                  <a:schemeClr val="tx1"/>
                </a:solidFill>
              </a:rPr>
              <a:t> is the </a:t>
            </a:r>
            <a:r>
              <a:rPr lang="en-US" sz="7200" b="1" dirty="0">
                <a:solidFill>
                  <a:srgbClr val="FF0000"/>
                </a:solidFill>
              </a:rPr>
              <a:t>progressive</a:t>
            </a:r>
            <a:r>
              <a:rPr lang="en-US" sz="7200" b="1" dirty="0">
                <a:solidFill>
                  <a:schemeClr val="tx1"/>
                </a:solidFill>
              </a:rPr>
              <a:t> </a:t>
            </a:r>
            <a:r>
              <a:rPr lang="en-US" sz="7200" b="1" dirty="0">
                <a:solidFill>
                  <a:srgbClr val="0000FF"/>
                </a:solidFill>
              </a:rPr>
              <a:t>realization</a:t>
            </a:r>
            <a:r>
              <a:rPr lang="en-US" sz="7200" b="1" dirty="0">
                <a:solidFill>
                  <a:schemeClr val="tx1"/>
                </a:solidFill>
              </a:rPr>
              <a:t> of a </a:t>
            </a:r>
            <a:r>
              <a:rPr lang="en-US" sz="7200" b="1" dirty="0">
                <a:solidFill>
                  <a:srgbClr val="996600"/>
                </a:solidFill>
              </a:rPr>
              <a:t>worthy</a:t>
            </a:r>
            <a:r>
              <a:rPr lang="en-US" sz="7200" b="1" dirty="0">
                <a:solidFill>
                  <a:schemeClr val="tx1"/>
                </a:solidFill>
              </a:rPr>
              <a:t> </a:t>
            </a:r>
            <a:r>
              <a:rPr lang="en-US" sz="7200" b="1" dirty="0">
                <a:solidFill>
                  <a:srgbClr val="339933"/>
                </a:solidFill>
              </a:rPr>
              <a:t>idea</a:t>
            </a:r>
            <a:r>
              <a:rPr lang="en-US" sz="7200" b="1" dirty="0">
                <a:solidFill>
                  <a:schemeClr val="tx1"/>
                </a:solidFill>
              </a:rPr>
              <a:t>.</a:t>
            </a:r>
          </a:p>
          <a:p>
            <a:endParaRPr lang="en-US" sz="6600" b="1" dirty="0">
              <a:solidFill>
                <a:schemeClr val="tx1"/>
              </a:solidFill>
            </a:endParaRPr>
          </a:p>
        </p:txBody>
      </p:sp>
    </p:spTree>
    <p:extLst>
      <p:ext uri="{BB962C8B-B14F-4D97-AF65-F5344CB8AC3E}">
        <p14:creationId xmlns:p14="http://schemas.microsoft.com/office/powerpoint/2010/main" val="3384809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905069" y="466531"/>
            <a:ext cx="11000420" cy="6111551"/>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4098" name="Picture 2" descr="wordlessTech | Edison LED Light Bulbs">
            <a:extLst>
              <a:ext uri="{FF2B5EF4-FFF2-40B4-BE49-F238E27FC236}">
                <a16:creationId xmlns:a16="http://schemas.microsoft.com/office/drawing/2014/main" xmlns="" id="{83AF64A2-C22C-E295-B908-C6057627E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575" y="0"/>
            <a:ext cx="4811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940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5" name="Picture 4" descr="A picture containing shoji, crossword puzzle, public, tiled&#10;&#10;Description automatically generated">
            <a:extLst>
              <a:ext uri="{FF2B5EF4-FFF2-40B4-BE49-F238E27FC236}">
                <a16:creationId xmlns:a16="http://schemas.microsoft.com/office/drawing/2014/main" xmlns="" id="{C877B2B6-0C7B-46FC-A873-6D4308D8BDC6}"/>
              </a:ext>
            </a:extLst>
          </p:cNvPr>
          <p:cNvPicPr>
            <a:picLocks noChangeAspect="1"/>
          </p:cNvPicPr>
          <p:nvPr/>
        </p:nvPicPr>
        <p:blipFill>
          <a:blip r:embed="rId2"/>
          <a:stretch>
            <a:fillRect/>
          </a:stretch>
        </p:blipFill>
        <p:spPr>
          <a:xfrm>
            <a:off x="2702685" y="0"/>
            <a:ext cx="6786630" cy="6858000"/>
          </a:xfrm>
          <a:prstGeom prst="rect">
            <a:avLst/>
          </a:prstGeom>
        </p:spPr>
      </p:pic>
    </p:spTree>
    <p:extLst>
      <p:ext uri="{BB962C8B-B14F-4D97-AF65-F5344CB8AC3E}">
        <p14:creationId xmlns:p14="http://schemas.microsoft.com/office/powerpoint/2010/main" val="961522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514351" y="466725"/>
            <a:ext cx="11277599" cy="2638425"/>
          </a:xfrm>
        </p:spPr>
        <p:txBody>
          <a:bodyPr/>
          <a:lstStyle/>
          <a:p>
            <a:r>
              <a:rPr lang="en-US" sz="4800" b="1" dirty="0">
                <a:solidFill>
                  <a:schemeClr val="tx1"/>
                </a:solidFill>
              </a:rPr>
              <a:t>I had planned to mention the “Kitchen Cabinet.” it set the stage for a lot of innovation for Ohioans with mental health and other challenges.</a:t>
            </a:r>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2544424" y="2581274"/>
            <a:ext cx="3627729" cy="7177737"/>
          </a:xfrm>
        </p:spPr>
        <p:txBody>
          <a:bodyPr>
            <a:normAutofit/>
          </a:bodyPr>
          <a:lstStyle/>
          <a:p>
            <a:endParaRPr lang="en-US" sz="6600" b="1" dirty="0">
              <a:solidFill>
                <a:schemeClr val="tx1"/>
              </a:solidFill>
            </a:endParaRPr>
          </a:p>
          <a:p>
            <a:endParaRPr lang="en-US" sz="7200" b="1" dirty="0">
              <a:solidFill>
                <a:schemeClr val="tx1"/>
              </a:solidFill>
            </a:endParaRPr>
          </a:p>
          <a:p>
            <a:r>
              <a:rPr lang="en-US" sz="6600" b="1" dirty="0">
                <a:solidFill>
                  <a:schemeClr val="tx1"/>
                </a:solidFill>
              </a:rPr>
              <a:t> </a:t>
            </a:r>
          </a:p>
        </p:txBody>
      </p:sp>
    </p:spTree>
    <p:extLst>
      <p:ext uri="{BB962C8B-B14F-4D97-AF65-F5344CB8AC3E}">
        <p14:creationId xmlns:p14="http://schemas.microsoft.com/office/powerpoint/2010/main" val="3708236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514351" y="466725"/>
            <a:ext cx="11277599" cy="5715000"/>
          </a:xfrm>
        </p:spPr>
        <p:txBody>
          <a:bodyPr/>
          <a:lstStyle/>
          <a:p>
            <a:r>
              <a:rPr lang="en-US" sz="4800" b="1" dirty="0">
                <a:solidFill>
                  <a:schemeClr val="tx1"/>
                </a:solidFill>
              </a:rPr>
              <a:t>I had planned to mention the “Kitchen Cabinet.” it set the stage for a lot of innovation for Ohioans with mental health and other challenges.</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Actually, you were the one that started it because you made that suggestion to me in the first place! Using that model, I set up the Steering Committee for Stepping Up that now has 55 members! I’ve attached the roster. See what YOU started! 		</a:t>
            </a:r>
            <a:r>
              <a:rPr lang="en-US" sz="4800" b="1" dirty="0">
                <a:solidFill>
                  <a:srgbClr val="C00000"/>
                </a:solidFill>
              </a:rPr>
              <a:t>Evelyn Lundberg Stratton</a:t>
            </a:r>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2544424" y="2581274"/>
            <a:ext cx="3627729" cy="7177737"/>
          </a:xfrm>
        </p:spPr>
        <p:txBody>
          <a:bodyPr>
            <a:normAutofit/>
          </a:bodyPr>
          <a:lstStyle/>
          <a:p>
            <a:endParaRPr lang="en-US" sz="6600" b="1" dirty="0">
              <a:solidFill>
                <a:schemeClr val="tx1"/>
              </a:solidFill>
            </a:endParaRPr>
          </a:p>
          <a:p>
            <a:endParaRPr lang="en-US" sz="7200" b="1" dirty="0">
              <a:solidFill>
                <a:schemeClr val="tx1"/>
              </a:solidFill>
            </a:endParaRPr>
          </a:p>
          <a:p>
            <a:r>
              <a:rPr lang="en-US" sz="6600" b="1" dirty="0">
                <a:solidFill>
                  <a:schemeClr val="tx1"/>
                </a:solidFill>
              </a:rPr>
              <a:t> </a:t>
            </a:r>
          </a:p>
        </p:txBody>
      </p:sp>
    </p:spTree>
    <p:extLst>
      <p:ext uri="{BB962C8B-B14F-4D97-AF65-F5344CB8AC3E}">
        <p14:creationId xmlns:p14="http://schemas.microsoft.com/office/powerpoint/2010/main" val="2862804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3075" name="Picture 3">
            <a:extLst>
              <a:ext uri="{FF2B5EF4-FFF2-40B4-BE49-F238E27FC236}">
                <a16:creationId xmlns:a16="http://schemas.microsoft.com/office/drawing/2014/main" xmlns="" id="{35043B56-6C87-F782-4C86-DACB710AD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89" y="0"/>
            <a:ext cx="5272086"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191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3074" name="Picture 2">
            <a:extLst>
              <a:ext uri="{FF2B5EF4-FFF2-40B4-BE49-F238E27FC236}">
                <a16:creationId xmlns:a16="http://schemas.microsoft.com/office/drawing/2014/main" xmlns="" id="{DF708034-E49B-8CDD-9F3B-AB9E005FA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61" y="111967"/>
            <a:ext cx="9991654" cy="654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094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5122" name="Picture 2" descr="Scratching Head Stock Photos, Pictures &amp; Royalty-Free Images - iStock">
            <a:extLst>
              <a:ext uri="{FF2B5EF4-FFF2-40B4-BE49-F238E27FC236}">
                <a16:creationId xmlns:a16="http://schemas.microsoft.com/office/drawing/2014/main" xmlns="" id="{4F14D4EC-8A26-8229-22B6-4A797C06D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21217"/>
            <a:ext cx="9623350" cy="641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32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6146" name="Picture 2" descr="Three Global Levels of Viewpoints | hubpages">
            <a:extLst>
              <a:ext uri="{FF2B5EF4-FFF2-40B4-BE49-F238E27FC236}">
                <a16:creationId xmlns:a16="http://schemas.microsoft.com/office/drawing/2014/main" xmlns="" id="{23909BFB-CEF2-C7E4-1E09-22E159057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107" y="101009"/>
            <a:ext cx="8874642" cy="665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736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4" name="Content Placeholder 12" descr="Diagram&#10;&#10;Description automatically generated">
            <a:extLst>
              <a:ext uri="{FF2B5EF4-FFF2-40B4-BE49-F238E27FC236}">
                <a16:creationId xmlns:a16="http://schemas.microsoft.com/office/drawing/2014/main" xmlns="" id="{5C5E41B8-B88B-16ED-BD33-E639EFCD0259}"/>
              </a:ext>
            </a:extLst>
          </p:cNvPr>
          <p:cNvPicPr>
            <a:picLocks noChangeAspect="1"/>
          </p:cNvPicPr>
          <p:nvPr/>
        </p:nvPicPr>
        <p:blipFill>
          <a:blip r:embed="rId2"/>
          <a:stretch>
            <a:fillRect/>
          </a:stretch>
        </p:blipFill>
        <p:spPr>
          <a:xfrm>
            <a:off x="1872390" y="353684"/>
            <a:ext cx="8447219" cy="6150632"/>
          </a:xfrm>
          <a:prstGeom prst="rect">
            <a:avLst/>
          </a:prstGeom>
        </p:spPr>
      </p:pic>
    </p:spTree>
    <p:extLst>
      <p:ext uri="{BB962C8B-B14F-4D97-AF65-F5344CB8AC3E}">
        <p14:creationId xmlns:p14="http://schemas.microsoft.com/office/powerpoint/2010/main" val="2261846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5" name="Content Placeholder 4" descr="Text">
            <a:extLst>
              <a:ext uri="{FF2B5EF4-FFF2-40B4-BE49-F238E27FC236}">
                <a16:creationId xmlns:a16="http://schemas.microsoft.com/office/drawing/2014/main" xmlns="" id="{97253AB2-DBC5-4442-F313-4790CA3DA2BA}"/>
              </a:ext>
            </a:extLst>
          </p:cNvPr>
          <p:cNvPicPr>
            <a:picLocks noChangeAspect="1"/>
          </p:cNvPicPr>
          <p:nvPr/>
        </p:nvPicPr>
        <p:blipFill>
          <a:blip r:embed="rId2"/>
          <a:stretch>
            <a:fillRect/>
          </a:stretch>
        </p:blipFill>
        <p:spPr>
          <a:xfrm>
            <a:off x="1201196" y="415636"/>
            <a:ext cx="9789608" cy="6026727"/>
          </a:xfrm>
          <a:prstGeom prst="rect">
            <a:avLst/>
          </a:prstGeom>
        </p:spPr>
      </p:pic>
    </p:spTree>
    <p:extLst>
      <p:ext uri="{BB962C8B-B14F-4D97-AF65-F5344CB8AC3E}">
        <p14:creationId xmlns:p14="http://schemas.microsoft.com/office/powerpoint/2010/main" val="396118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4" name="Picture 3" descr="Text&#10;&#10;Description automatically generated">
            <a:extLst>
              <a:ext uri="{FF2B5EF4-FFF2-40B4-BE49-F238E27FC236}">
                <a16:creationId xmlns:a16="http://schemas.microsoft.com/office/drawing/2014/main" xmlns="" id="{3ABC25E6-337F-4151-2A1D-5709CD3E0974}"/>
              </a:ext>
            </a:extLst>
          </p:cNvPr>
          <p:cNvPicPr>
            <a:picLocks noChangeAspect="1"/>
          </p:cNvPicPr>
          <p:nvPr/>
        </p:nvPicPr>
        <p:blipFill>
          <a:blip r:embed="rId2"/>
          <a:stretch>
            <a:fillRect/>
          </a:stretch>
        </p:blipFill>
        <p:spPr>
          <a:xfrm>
            <a:off x="3609731" y="0"/>
            <a:ext cx="4972538" cy="6858000"/>
          </a:xfrm>
          <a:prstGeom prst="rect">
            <a:avLst/>
          </a:prstGeom>
        </p:spPr>
      </p:pic>
    </p:spTree>
    <p:extLst>
      <p:ext uri="{BB962C8B-B14F-4D97-AF65-F5344CB8AC3E}">
        <p14:creationId xmlns:p14="http://schemas.microsoft.com/office/powerpoint/2010/main" val="146485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9" name="Picture 8" descr="Two men holding cups of coffee&#10;&#10;Description automatically generated">
            <a:extLst>
              <a:ext uri="{FF2B5EF4-FFF2-40B4-BE49-F238E27FC236}">
                <a16:creationId xmlns:a16="http://schemas.microsoft.com/office/drawing/2014/main" xmlns="" id="{EF101DB9-3F00-DFB6-C6BB-1A1CFBBC0132}"/>
              </a:ext>
            </a:extLst>
          </p:cNvPr>
          <p:cNvPicPr>
            <a:picLocks noChangeAspect="1"/>
          </p:cNvPicPr>
          <p:nvPr/>
        </p:nvPicPr>
        <p:blipFill>
          <a:blip r:embed="rId2"/>
          <a:stretch>
            <a:fillRect/>
          </a:stretch>
        </p:blipFill>
        <p:spPr>
          <a:xfrm>
            <a:off x="8105740" y="514714"/>
            <a:ext cx="3990753" cy="2993065"/>
          </a:xfrm>
          <a:prstGeom prst="rect">
            <a:avLst/>
          </a:prstGeom>
        </p:spPr>
      </p:pic>
      <p:pic>
        <p:nvPicPr>
          <p:cNvPr id="13" name="Picture 12">
            <a:extLst>
              <a:ext uri="{FF2B5EF4-FFF2-40B4-BE49-F238E27FC236}">
                <a16:creationId xmlns:a16="http://schemas.microsoft.com/office/drawing/2014/main" xmlns="" id="{BB8824DA-1497-FD17-491E-EC21EE53C37F}"/>
              </a:ext>
            </a:extLst>
          </p:cNvPr>
          <p:cNvPicPr>
            <a:picLocks noChangeAspect="1"/>
          </p:cNvPicPr>
          <p:nvPr/>
        </p:nvPicPr>
        <p:blipFill>
          <a:blip r:embed="rId3"/>
          <a:stretch>
            <a:fillRect/>
          </a:stretch>
        </p:blipFill>
        <p:spPr>
          <a:xfrm>
            <a:off x="5968878" y="2743470"/>
            <a:ext cx="2929713" cy="3906284"/>
          </a:xfrm>
          <a:prstGeom prst="rect">
            <a:avLst/>
          </a:prstGeom>
        </p:spPr>
      </p:pic>
      <p:pic>
        <p:nvPicPr>
          <p:cNvPr id="17" name="Picture 16">
            <a:extLst>
              <a:ext uri="{FF2B5EF4-FFF2-40B4-BE49-F238E27FC236}">
                <a16:creationId xmlns:a16="http://schemas.microsoft.com/office/drawing/2014/main" xmlns="" id="{3573B4B3-B4AE-E531-EE36-1FD7841C1442}"/>
              </a:ext>
            </a:extLst>
          </p:cNvPr>
          <p:cNvPicPr>
            <a:picLocks noChangeAspect="1"/>
          </p:cNvPicPr>
          <p:nvPr/>
        </p:nvPicPr>
        <p:blipFill>
          <a:blip r:embed="rId4"/>
          <a:stretch>
            <a:fillRect/>
          </a:stretch>
        </p:blipFill>
        <p:spPr>
          <a:xfrm>
            <a:off x="8148262" y="3878674"/>
            <a:ext cx="3859762" cy="2557092"/>
          </a:xfrm>
          <a:prstGeom prst="rect">
            <a:avLst/>
          </a:prstGeom>
        </p:spPr>
      </p:pic>
      <p:pic>
        <p:nvPicPr>
          <p:cNvPr id="19" name="Picture 18" descr="Two men standing in front of a fence&#10;&#10;Description automatically generated">
            <a:extLst>
              <a:ext uri="{FF2B5EF4-FFF2-40B4-BE49-F238E27FC236}">
                <a16:creationId xmlns:a16="http://schemas.microsoft.com/office/drawing/2014/main" xmlns="" id="{EBBC84CE-1364-644D-61C2-0E3BFCA6C753}"/>
              </a:ext>
            </a:extLst>
          </p:cNvPr>
          <p:cNvPicPr>
            <a:picLocks noChangeAspect="1"/>
          </p:cNvPicPr>
          <p:nvPr/>
        </p:nvPicPr>
        <p:blipFill>
          <a:blip r:embed="rId5"/>
          <a:stretch>
            <a:fillRect/>
          </a:stretch>
        </p:blipFill>
        <p:spPr>
          <a:xfrm>
            <a:off x="216517" y="674501"/>
            <a:ext cx="3648855" cy="2440172"/>
          </a:xfrm>
          <a:prstGeom prst="rect">
            <a:avLst/>
          </a:prstGeom>
        </p:spPr>
      </p:pic>
      <p:pic>
        <p:nvPicPr>
          <p:cNvPr id="22" name="Picture 21" descr="A person standing on a railing with a city in the background&#10;&#10;Description automatically generated">
            <a:extLst>
              <a:ext uri="{FF2B5EF4-FFF2-40B4-BE49-F238E27FC236}">
                <a16:creationId xmlns:a16="http://schemas.microsoft.com/office/drawing/2014/main" xmlns="" id="{BFC239F9-9C65-DAFC-1F0B-9B9DFC27878F}"/>
              </a:ext>
            </a:extLst>
          </p:cNvPr>
          <p:cNvPicPr>
            <a:picLocks noChangeAspect="1"/>
          </p:cNvPicPr>
          <p:nvPr/>
        </p:nvPicPr>
        <p:blipFill>
          <a:blip r:embed="rId6"/>
          <a:stretch>
            <a:fillRect/>
          </a:stretch>
        </p:blipFill>
        <p:spPr>
          <a:xfrm>
            <a:off x="4160903" y="363111"/>
            <a:ext cx="3752589" cy="2432234"/>
          </a:xfrm>
          <a:prstGeom prst="rect">
            <a:avLst/>
          </a:prstGeom>
        </p:spPr>
      </p:pic>
      <p:pic>
        <p:nvPicPr>
          <p:cNvPr id="5" name="Picture 4">
            <a:extLst>
              <a:ext uri="{FF2B5EF4-FFF2-40B4-BE49-F238E27FC236}">
                <a16:creationId xmlns:a16="http://schemas.microsoft.com/office/drawing/2014/main" xmlns="" id="{3676506A-1FB1-0BAA-1D7A-C8F696AEDFC0}"/>
              </a:ext>
            </a:extLst>
          </p:cNvPr>
          <p:cNvPicPr>
            <a:picLocks noChangeAspect="1"/>
          </p:cNvPicPr>
          <p:nvPr/>
        </p:nvPicPr>
        <p:blipFill>
          <a:blip r:embed="rId7"/>
          <a:stretch>
            <a:fillRect/>
          </a:stretch>
        </p:blipFill>
        <p:spPr>
          <a:xfrm>
            <a:off x="272289" y="3634906"/>
            <a:ext cx="3195068" cy="2801936"/>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xmlns="" id="{4E54D6AE-4912-AA92-BF97-D0CC82D6B18C}"/>
              </a:ext>
            </a:extLst>
          </p:cNvPr>
          <p:cNvPicPr>
            <a:picLocks noChangeAspect="1"/>
          </p:cNvPicPr>
          <p:nvPr/>
        </p:nvPicPr>
        <p:blipFill>
          <a:blip r:embed="rId8"/>
          <a:stretch>
            <a:fillRect/>
          </a:stretch>
        </p:blipFill>
        <p:spPr>
          <a:xfrm>
            <a:off x="3143099" y="1947175"/>
            <a:ext cx="2958308" cy="2219711"/>
          </a:xfrm>
          <a:prstGeom prst="rect">
            <a:avLst/>
          </a:prstGeom>
        </p:spPr>
      </p:pic>
      <p:pic>
        <p:nvPicPr>
          <p:cNvPr id="7" name="Picture 6" descr="A person standing in front of a painting&#10;&#10;Description automatically generated">
            <a:extLst>
              <a:ext uri="{FF2B5EF4-FFF2-40B4-BE49-F238E27FC236}">
                <a16:creationId xmlns:a16="http://schemas.microsoft.com/office/drawing/2014/main" xmlns="" id="{68B0FA95-55BC-9FD4-9DF6-3EE95C0060ED}"/>
              </a:ext>
            </a:extLst>
          </p:cNvPr>
          <p:cNvPicPr>
            <a:picLocks noChangeAspect="1"/>
          </p:cNvPicPr>
          <p:nvPr/>
        </p:nvPicPr>
        <p:blipFill>
          <a:blip r:embed="rId9"/>
          <a:stretch>
            <a:fillRect/>
          </a:stretch>
        </p:blipFill>
        <p:spPr>
          <a:xfrm>
            <a:off x="3164049" y="4415329"/>
            <a:ext cx="2929713" cy="2154584"/>
          </a:xfrm>
          <a:prstGeom prst="rect">
            <a:avLst/>
          </a:prstGeom>
        </p:spPr>
      </p:pic>
    </p:spTree>
    <p:extLst>
      <p:ext uri="{BB962C8B-B14F-4D97-AF65-F5344CB8AC3E}">
        <p14:creationId xmlns:p14="http://schemas.microsoft.com/office/powerpoint/2010/main" val="20918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07274-0BBB-0489-6799-B499DC784FD9}"/>
              </a:ext>
            </a:extLst>
          </p:cNvPr>
          <p:cNvSpPr>
            <a:spLocks noGrp="1"/>
          </p:cNvSpPr>
          <p:nvPr>
            <p:ph type="title"/>
          </p:nvPr>
        </p:nvSpPr>
        <p:spPr>
          <a:xfrm>
            <a:off x="7010400" y="977341"/>
            <a:ext cx="4410075" cy="4423334"/>
          </a:xfrm>
        </p:spPr>
        <p:txBody>
          <a:bodyPr/>
          <a:lstStyle/>
          <a:p>
            <a:r>
              <a:rPr lang="en-US" b="1" dirty="0">
                <a:solidFill>
                  <a:schemeClr val="tx1"/>
                </a:solidFill>
              </a:rPr>
              <a:t>50 Years Ago</a:t>
            </a:r>
          </a:p>
        </p:txBody>
      </p:sp>
      <p:sp>
        <p:nvSpPr>
          <p:cNvPr id="3" name="Content Placeholder 2">
            <a:extLst>
              <a:ext uri="{FF2B5EF4-FFF2-40B4-BE49-F238E27FC236}">
                <a16:creationId xmlns:a16="http://schemas.microsoft.com/office/drawing/2014/main" xmlns="" id="{1BD9274F-67D5-C89A-F3E7-6D8816A22C5A}"/>
              </a:ext>
            </a:extLst>
          </p:cNvPr>
          <p:cNvSpPr>
            <a:spLocks noGrp="1"/>
          </p:cNvSpPr>
          <p:nvPr>
            <p:ph idx="1"/>
          </p:nvPr>
        </p:nvSpPr>
        <p:spPr>
          <a:xfrm>
            <a:off x="3686176" y="6015273"/>
            <a:ext cx="11726844" cy="228601"/>
          </a:xfrm>
        </p:spPr>
        <p:txBody>
          <a:bodyPr>
            <a:normAutofit fontScale="47500" lnSpcReduction="20000"/>
          </a:bodyPr>
          <a:lstStyle/>
          <a:p>
            <a:r>
              <a:rPr lang="en-US" b="1" dirty="0">
                <a:solidFill>
                  <a:schemeClr val="tx1"/>
                </a:solidFill>
              </a:rPr>
              <a:t>50</a:t>
            </a:r>
          </a:p>
        </p:txBody>
      </p:sp>
      <p:sp>
        <p:nvSpPr>
          <p:cNvPr id="4" name="Date Placeholder 3">
            <a:extLst>
              <a:ext uri="{FF2B5EF4-FFF2-40B4-BE49-F238E27FC236}">
                <a16:creationId xmlns:a16="http://schemas.microsoft.com/office/drawing/2014/main" xmlns="" id="{87947E20-A5D4-006B-EA4A-B5B4ED09502D}"/>
              </a:ext>
            </a:extLst>
          </p:cNvPr>
          <p:cNvSpPr>
            <a:spLocks noGrp="1"/>
          </p:cNvSpPr>
          <p:nvPr>
            <p:ph type="dt" sz="half" idx="10"/>
          </p:nvPr>
        </p:nvSpPr>
        <p:spPr/>
        <p:txBody>
          <a:bodyPr/>
          <a:lstStyle/>
          <a:p>
            <a:fld id="{3B06C822-1E8E-4B4D-82CB-52D49A730787}" type="datetime1">
              <a:rPr lang="en-US" smtClean="0"/>
              <a:t>10/24/2023</a:t>
            </a:fld>
            <a:endParaRPr lang="en-US" dirty="0"/>
          </a:p>
        </p:txBody>
      </p:sp>
      <p:sp>
        <p:nvSpPr>
          <p:cNvPr id="5" name="Footer Placeholder 4">
            <a:extLst>
              <a:ext uri="{FF2B5EF4-FFF2-40B4-BE49-F238E27FC236}">
                <a16:creationId xmlns:a16="http://schemas.microsoft.com/office/drawing/2014/main" xmlns="" id="{C08E7A33-4C09-0F0B-5F5C-D2485C6ACD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1F08326-3B28-582C-0B97-9F42C28E2DA9}"/>
              </a:ext>
            </a:extLst>
          </p:cNvPr>
          <p:cNvSpPr>
            <a:spLocks noGrp="1"/>
          </p:cNvSpPr>
          <p:nvPr>
            <p:ph type="sldNum" sz="quarter" idx="12"/>
          </p:nvPr>
        </p:nvSpPr>
        <p:spPr/>
        <p:txBody>
          <a:bodyPr/>
          <a:lstStyle/>
          <a:p>
            <a:fld id="{D8DA9DAA-006C-4F4B-980E-E3DF019B24E2}" type="slidenum">
              <a:rPr lang="en-US" smtClean="0"/>
              <a:t>3</a:t>
            </a:fld>
            <a:endParaRPr lang="en-US" dirty="0"/>
          </a:p>
        </p:txBody>
      </p:sp>
      <p:pic>
        <p:nvPicPr>
          <p:cNvPr id="2050" name="Picture 2">
            <a:extLst>
              <a:ext uri="{FF2B5EF4-FFF2-40B4-BE49-F238E27FC236}">
                <a16:creationId xmlns:a16="http://schemas.microsoft.com/office/drawing/2014/main" xmlns="" id="{27DD47AE-1A9E-571F-A90B-FC327DDAB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646" y="0"/>
            <a:ext cx="4552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847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7170" name="Picture 2">
            <a:extLst>
              <a:ext uri="{FF2B5EF4-FFF2-40B4-BE49-F238E27FC236}">
                <a16:creationId xmlns:a16="http://schemas.microsoft.com/office/drawing/2014/main" xmlns="" id="{C6BD0836-1823-8025-D4F7-522BD2C7A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47" y="0"/>
            <a:ext cx="50667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963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8194" name="Picture 2">
            <a:extLst>
              <a:ext uri="{FF2B5EF4-FFF2-40B4-BE49-F238E27FC236}">
                <a16:creationId xmlns:a16="http://schemas.microsoft.com/office/drawing/2014/main" xmlns="" id="{A8E0A218-CA3E-7ECE-823F-3779DEBFE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234" y="113842"/>
            <a:ext cx="4931524" cy="663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a:extLst>
              <a:ext uri="{FF2B5EF4-FFF2-40B4-BE49-F238E27FC236}">
                <a16:creationId xmlns:a16="http://schemas.microsoft.com/office/drawing/2014/main" xmlns="" id="{83D203ED-2C2A-3F13-6C00-BB5A4B33A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916" y="102026"/>
            <a:ext cx="5022850" cy="663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755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9218" name="Picture 2">
            <a:extLst>
              <a:ext uri="{FF2B5EF4-FFF2-40B4-BE49-F238E27FC236}">
                <a16:creationId xmlns:a16="http://schemas.microsoft.com/office/drawing/2014/main" xmlns="" id="{2E010D8E-E29B-A7CF-E4C1-C875FB1E0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6000" cy="383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xmlns="" id="{B96F937C-D75D-DACA-6B48-ADA3DF80C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463325"/>
            <a:ext cx="6096000" cy="34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96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12290" name="8985A8B3-914B-48BD-BF4D-CB8F870BCB69" descr="IMG_3536.jpg">
            <a:extLst>
              <a:ext uri="{FF2B5EF4-FFF2-40B4-BE49-F238E27FC236}">
                <a16:creationId xmlns:a16="http://schemas.microsoft.com/office/drawing/2014/main" xmlns="" id="{0022D6EC-1F5C-9D8B-5710-C366EDDDF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78" y="73947"/>
            <a:ext cx="4403506" cy="671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96D465D1-EF60-437E-8655-7CD023EB4A64" descr="IMG_3535.jpg">
            <a:extLst>
              <a:ext uri="{FF2B5EF4-FFF2-40B4-BE49-F238E27FC236}">
                <a16:creationId xmlns:a16="http://schemas.microsoft.com/office/drawing/2014/main" xmlns="" id="{9D33B015-6F8F-7590-3138-F6988EAE4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56" y="1471157"/>
            <a:ext cx="6717387" cy="401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919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5" name="64A13128-DB39-4727-83D5-D7DBEA05B8BC" descr="IMG_3538.jpg">
            <a:extLst>
              <a:ext uri="{FF2B5EF4-FFF2-40B4-BE49-F238E27FC236}">
                <a16:creationId xmlns:a16="http://schemas.microsoft.com/office/drawing/2014/main" xmlns="" id="{D546FB3B-FF03-6619-ACEE-CF3347614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2517" y="3909674"/>
            <a:ext cx="5623901" cy="264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9B8ABEB-B3ED-4EE1-8AB6-DAA91EEF4BB3" descr="IMG_3537.jpg">
            <a:extLst>
              <a:ext uri="{FF2B5EF4-FFF2-40B4-BE49-F238E27FC236}">
                <a16:creationId xmlns:a16="http://schemas.microsoft.com/office/drawing/2014/main" xmlns="" id="{BD5B5648-AB29-F0D2-BB5C-91BB3E4EA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517" y="76200"/>
            <a:ext cx="5626965" cy="42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130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10242" name="Picture 2">
            <a:extLst>
              <a:ext uri="{FF2B5EF4-FFF2-40B4-BE49-F238E27FC236}">
                <a16:creationId xmlns:a16="http://schemas.microsoft.com/office/drawing/2014/main" xmlns="" id="{AF2DC221-FBD5-3538-750D-064D56FC2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387" y="0"/>
            <a:ext cx="522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137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1026" name="41ECDFDC-98EC-4DFB-988E-CB00299F8039" descr="IMG_3572.jpg">
            <a:extLst>
              <a:ext uri="{FF2B5EF4-FFF2-40B4-BE49-F238E27FC236}">
                <a16:creationId xmlns:a16="http://schemas.microsoft.com/office/drawing/2014/main" xmlns="" id="{F56668AF-230B-4711-4706-251C205CA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840" y="328612"/>
            <a:ext cx="8250319"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288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4" name="22530BC4-8A3D-4A55-92A7-249D9BF8AE1F" descr="IMG_3573.jpg">
            <a:extLst>
              <a:ext uri="{FF2B5EF4-FFF2-40B4-BE49-F238E27FC236}">
                <a16:creationId xmlns:a16="http://schemas.microsoft.com/office/drawing/2014/main" xmlns="" id="{C0BE442E-9773-C43B-78C7-359FD61CF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367" y="1550129"/>
            <a:ext cx="10061266"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52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2050" name="31E233D3-2FE1-46F3-B0D5-4462CFCCC5B5" descr="IMG_3574.jpg">
            <a:extLst>
              <a:ext uri="{FF2B5EF4-FFF2-40B4-BE49-F238E27FC236}">
                <a16:creationId xmlns:a16="http://schemas.microsoft.com/office/drawing/2014/main" xmlns="" id="{36DB2123-8D70-393B-E4AA-F4E98AE57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17126"/>
            <a:ext cx="5224826" cy="662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A5400215-ABCD-4B11-BF3F-89498A84D93F" descr="IMG_3575.jpg">
            <a:extLst>
              <a:ext uri="{FF2B5EF4-FFF2-40B4-BE49-F238E27FC236}">
                <a16:creationId xmlns:a16="http://schemas.microsoft.com/office/drawing/2014/main" xmlns="" id="{DF46EA80-8A12-E364-4CC1-6D39DF421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33" y="0"/>
            <a:ext cx="3884456" cy="662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341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3074" name="B40A490F-E284-4C60-8FA7-239DCDA70B9E" descr="IMG_3577.jpg">
            <a:extLst>
              <a:ext uri="{FF2B5EF4-FFF2-40B4-BE49-F238E27FC236}">
                <a16:creationId xmlns:a16="http://schemas.microsoft.com/office/drawing/2014/main" xmlns="" id="{1C8B39BD-AF60-3ECE-F4BA-CACF1B96F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22860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1B5E6C92-DA1A-48E8-9259-2C7B945F8291" descr="IMG_3576.jpg">
            <a:extLst>
              <a:ext uri="{FF2B5EF4-FFF2-40B4-BE49-F238E27FC236}">
                <a16:creationId xmlns:a16="http://schemas.microsoft.com/office/drawing/2014/main" xmlns="" id="{9256FEDC-5B72-4B2A-420B-1ED32C6A5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832" y="2257425"/>
            <a:ext cx="6408031" cy="430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491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07274-0BBB-0489-6799-B499DC784FD9}"/>
              </a:ext>
            </a:extLst>
          </p:cNvPr>
          <p:cNvSpPr>
            <a:spLocks noGrp="1"/>
          </p:cNvSpPr>
          <p:nvPr>
            <p:ph type="title"/>
          </p:nvPr>
        </p:nvSpPr>
        <p:spPr>
          <a:xfrm>
            <a:off x="7010400" y="977341"/>
            <a:ext cx="4410075" cy="4423334"/>
          </a:xfrm>
        </p:spPr>
        <p:txBody>
          <a:bodyPr/>
          <a:lstStyle/>
          <a:p>
            <a:r>
              <a:rPr lang="en-US" b="1" dirty="0">
                <a:solidFill>
                  <a:schemeClr val="tx1"/>
                </a:solidFill>
              </a:rPr>
              <a:t>55 Years Ago</a:t>
            </a:r>
          </a:p>
        </p:txBody>
      </p:sp>
      <p:sp>
        <p:nvSpPr>
          <p:cNvPr id="3" name="Content Placeholder 2">
            <a:extLst>
              <a:ext uri="{FF2B5EF4-FFF2-40B4-BE49-F238E27FC236}">
                <a16:creationId xmlns:a16="http://schemas.microsoft.com/office/drawing/2014/main" xmlns="" id="{1BD9274F-67D5-C89A-F3E7-6D8816A22C5A}"/>
              </a:ext>
            </a:extLst>
          </p:cNvPr>
          <p:cNvSpPr>
            <a:spLocks noGrp="1"/>
          </p:cNvSpPr>
          <p:nvPr>
            <p:ph idx="1"/>
          </p:nvPr>
        </p:nvSpPr>
        <p:spPr>
          <a:xfrm>
            <a:off x="3686176" y="6015273"/>
            <a:ext cx="11726844" cy="228601"/>
          </a:xfrm>
        </p:spPr>
        <p:txBody>
          <a:bodyPr>
            <a:normAutofit fontScale="47500" lnSpcReduction="20000"/>
          </a:bodyPr>
          <a:lstStyle/>
          <a:p>
            <a:r>
              <a:rPr lang="en-US" b="1" dirty="0">
                <a:solidFill>
                  <a:schemeClr val="tx1"/>
                </a:solidFill>
              </a:rPr>
              <a:t>50</a:t>
            </a:r>
          </a:p>
        </p:txBody>
      </p:sp>
      <p:sp>
        <p:nvSpPr>
          <p:cNvPr id="4" name="Date Placeholder 3">
            <a:extLst>
              <a:ext uri="{FF2B5EF4-FFF2-40B4-BE49-F238E27FC236}">
                <a16:creationId xmlns:a16="http://schemas.microsoft.com/office/drawing/2014/main" xmlns="" id="{87947E20-A5D4-006B-EA4A-B5B4ED09502D}"/>
              </a:ext>
            </a:extLst>
          </p:cNvPr>
          <p:cNvSpPr>
            <a:spLocks noGrp="1"/>
          </p:cNvSpPr>
          <p:nvPr>
            <p:ph type="dt" sz="half" idx="10"/>
          </p:nvPr>
        </p:nvSpPr>
        <p:spPr/>
        <p:txBody>
          <a:bodyPr/>
          <a:lstStyle/>
          <a:p>
            <a:fld id="{3B06C822-1E8E-4B4D-82CB-52D49A730787}" type="datetime1">
              <a:rPr lang="en-US" smtClean="0"/>
              <a:t>10/24/2023</a:t>
            </a:fld>
            <a:endParaRPr lang="en-US" dirty="0"/>
          </a:p>
        </p:txBody>
      </p:sp>
      <p:sp>
        <p:nvSpPr>
          <p:cNvPr id="5" name="Footer Placeholder 4">
            <a:extLst>
              <a:ext uri="{FF2B5EF4-FFF2-40B4-BE49-F238E27FC236}">
                <a16:creationId xmlns:a16="http://schemas.microsoft.com/office/drawing/2014/main" xmlns="" id="{C08E7A33-4C09-0F0B-5F5C-D2485C6ACD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1F08326-3B28-582C-0B97-9F42C28E2DA9}"/>
              </a:ext>
            </a:extLst>
          </p:cNvPr>
          <p:cNvSpPr>
            <a:spLocks noGrp="1"/>
          </p:cNvSpPr>
          <p:nvPr>
            <p:ph type="sldNum" sz="quarter" idx="12"/>
          </p:nvPr>
        </p:nvSpPr>
        <p:spPr/>
        <p:txBody>
          <a:bodyPr/>
          <a:lstStyle/>
          <a:p>
            <a:fld id="{D8DA9DAA-006C-4F4B-980E-E3DF019B24E2}" type="slidenum">
              <a:rPr lang="en-US" smtClean="0"/>
              <a:t>4</a:t>
            </a:fld>
            <a:endParaRPr lang="en-US" dirty="0"/>
          </a:p>
        </p:txBody>
      </p:sp>
      <p:pic>
        <p:nvPicPr>
          <p:cNvPr id="5122" name="Picture 2">
            <a:extLst>
              <a:ext uri="{FF2B5EF4-FFF2-40B4-BE49-F238E27FC236}">
                <a16:creationId xmlns:a16="http://schemas.microsoft.com/office/drawing/2014/main" xmlns="" id="{480A9707-01DE-6DDB-490D-9ACC667D4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0"/>
            <a:ext cx="4543425"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596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4098" name="841CA5AB-9320-4655-91E8-B65FAF12E2A5" descr="IMG_3578.jpg">
            <a:extLst>
              <a:ext uri="{FF2B5EF4-FFF2-40B4-BE49-F238E27FC236}">
                <a16:creationId xmlns:a16="http://schemas.microsoft.com/office/drawing/2014/main" xmlns="" id="{7271958A-EB6B-C66A-EC60-E3BB9AA7D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64" y="1076326"/>
            <a:ext cx="11517472" cy="433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113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5122" name="72604ED9-CB9C-49D7-84DD-66744C7CB9DD" descr="IMG_3579.jpg">
            <a:extLst>
              <a:ext uri="{FF2B5EF4-FFF2-40B4-BE49-F238E27FC236}">
                <a16:creationId xmlns:a16="http://schemas.microsoft.com/office/drawing/2014/main" xmlns="" id="{1FC560EF-1A9B-F1A6-3DB2-515A8AC8E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190" y="347662"/>
            <a:ext cx="8963891"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810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6146" name="D990EDB3-FA2D-4EDB-A12F-426A11701534" descr="IMG_3580.jpg">
            <a:extLst>
              <a:ext uri="{FF2B5EF4-FFF2-40B4-BE49-F238E27FC236}">
                <a16:creationId xmlns:a16="http://schemas.microsoft.com/office/drawing/2014/main" xmlns="" id="{DC4EC513-F079-692B-E52E-E79674647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21243"/>
            <a:ext cx="7823302" cy="641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605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5" name="Picture 4" descr="Graphical user interface, website&#10;&#10;Description automatically generated">
            <a:extLst>
              <a:ext uri="{FF2B5EF4-FFF2-40B4-BE49-F238E27FC236}">
                <a16:creationId xmlns:a16="http://schemas.microsoft.com/office/drawing/2014/main" xmlns="" id="{EBCEAF57-9511-456E-927A-646272A6EB46}"/>
              </a:ext>
            </a:extLst>
          </p:cNvPr>
          <p:cNvPicPr>
            <a:picLocks noChangeAspect="1"/>
          </p:cNvPicPr>
          <p:nvPr/>
        </p:nvPicPr>
        <p:blipFill>
          <a:blip r:embed="rId2"/>
          <a:stretch>
            <a:fillRect/>
          </a:stretch>
        </p:blipFill>
        <p:spPr>
          <a:xfrm>
            <a:off x="1463039" y="-24003"/>
            <a:ext cx="9228201" cy="6877894"/>
          </a:xfrm>
          <a:prstGeom prst="rect">
            <a:avLst/>
          </a:prstGeom>
        </p:spPr>
      </p:pic>
    </p:spTree>
    <p:extLst>
      <p:ext uri="{BB962C8B-B14F-4D97-AF65-F5344CB8AC3E}">
        <p14:creationId xmlns:p14="http://schemas.microsoft.com/office/powerpoint/2010/main" val="2002334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5" name="Picture 4" descr="Timeline&#10;&#10;Description automatically generated">
            <a:extLst>
              <a:ext uri="{FF2B5EF4-FFF2-40B4-BE49-F238E27FC236}">
                <a16:creationId xmlns:a16="http://schemas.microsoft.com/office/drawing/2014/main" xmlns="" id="{E05BB02E-EA2D-4524-8915-952AE42E7F5F}"/>
              </a:ext>
            </a:extLst>
          </p:cNvPr>
          <p:cNvPicPr>
            <a:picLocks noChangeAspect="1"/>
          </p:cNvPicPr>
          <p:nvPr/>
        </p:nvPicPr>
        <p:blipFill>
          <a:blip r:embed="rId2"/>
          <a:stretch>
            <a:fillRect/>
          </a:stretch>
        </p:blipFill>
        <p:spPr>
          <a:xfrm>
            <a:off x="1416768" y="0"/>
            <a:ext cx="9358464" cy="6857999"/>
          </a:xfrm>
          <a:prstGeom prst="rect">
            <a:avLst/>
          </a:prstGeom>
        </p:spPr>
      </p:pic>
    </p:spTree>
    <p:extLst>
      <p:ext uri="{BB962C8B-B14F-4D97-AF65-F5344CB8AC3E}">
        <p14:creationId xmlns:p14="http://schemas.microsoft.com/office/powerpoint/2010/main" val="2866664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r>
              <a:rPr lang="en-US" dirty="0"/>
              <a:t>`</a:t>
            </a:r>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5" name="Picture 4" descr="Diagram, timeline&#10;&#10;Description automatically generated">
            <a:extLst>
              <a:ext uri="{FF2B5EF4-FFF2-40B4-BE49-F238E27FC236}">
                <a16:creationId xmlns:a16="http://schemas.microsoft.com/office/drawing/2014/main" xmlns="" id="{29A5A287-EEB8-4B66-992D-EBAF621C3D5B}"/>
              </a:ext>
            </a:extLst>
          </p:cNvPr>
          <p:cNvPicPr>
            <a:picLocks noChangeAspect="1"/>
          </p:cNvPicPr>
          <p:nvPr/>
        </p:nvPicPr>
        <p:blipFill>
          <a:blip r:embed="rId2"/>
          <a:stretch>
            <a:fillRect/>
          </a:stretch>
        </p:blipFill>
        <p:spPr>
          <a:xfrm>
            <a:off x="1356129" y="0"/>
            <a:ext cx="9479741" cy="6858000"/>
          </a:xfrm>
          <a:prstGeom prst="rect">
            <a:avLst/>
          </a:prstGeom>
        </p:spPr>
      </p:pic>
    </p:spTree>
    <p:extLst>
      <p:ext uri="{BB962C8B-B14F-4D97-AF65-F5344CB8AC3E}">
        <p14:creationId xmlns:p14="http://schemas.microsoft.com/office/powerpoint/2010/main" val="136328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5" name="Picture 4" descr="Table&#10;&#10;Description automatically generated">
            <a:extLst>
              <a:ext uri="{FF2B5EF4-FFF2-40B4-BE49-F238E27FC236}">
                <a16:creationId xmlns:a16="http://schemas.microsoft.com/office/drawing/2014/main" xmlns="" id="{DE7AB7BC-3943-4197-B581-542C2AF51154}"/>
              </a:ext>
            </a:extLst>
          </p:cNvPr>
          <p:cNvPicPr>
            <a:picLocks noChangeAspect="1"/>
          </p:cNvPicPr>
          <p:nvPr/>
        </p:nvPicPr>
        <p:blipFill>
          <a:blip r:embed="rId2"/>
          <a:stretch>
            <a:fillRect/>
          </a:stretch>
        </p:blipFill>
        <p:spPr>
          <a:xfrm>
            <a:off x="1335567" y="0"/>
            <a:ext cx="9520866" cy="6857999"/>
          </a:xfrm>
          <a:prstGeom prst="rect">
            <a:avLst/>
          </a:prstGeom>
        </p:spPr>
      </p:pic>
    </p:spTree>
    <p:extLst>
      <p:ext uri="{BB962C8B-B14F-4D97-AF65-F5344CB8AC3E}">
        <p14:creationId xmlns:p14="http://schemas.microsoft.com/office/powerpoint/2010/main" val="2819035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5" name="Picture 4" descr="Diagram&#10;&#10;Description automatically generated with low confidence">
            <a:extLst>
              <a:ext uri="{FF2B5EF4-FFF2-40B4-BE49-F238E27FC236}">
                <a16:creationId xmlns:a16="http://schemas.microsoft.com/office/drawing/2014/main" xmlns="" id="{B718139C-9BD3-4B95-BEB6-C0B2AD2A18D1}"/>
              </a:ext>
            </a:extLst>
          </p:cNvPr>
          <p:cNvPicPr>
            <a:picLocks noChangeAspect="1"/>
          </p:cNvPicPr>
          <p:nvPr/>
        </p:nvPicPr>
        <p:blipFill>
          <a:blip r:embed="rId2"/>
          <a:stretch>
            <a:fillRect/>
          </a:stretch>
        </p:blipFill>
        <p:spPr>
          <a:xfrm>
            <a:off x="3867150" y="0"/>
            <a:ext cx="4457700" cy="6858000"/>
          </a:xfrm>
          <a:prstGeom prst="rect">
            <a:avLst/>
          </a:prstGeom>
        </p:spPr>
      </p:pic>
    </p:spTree>
    <p:extLst>
      <p:ext uri="{BB962C8B-B14F-4D97-AF65-F5344CB8AC3E}">
        <p14:creationId xmlns:p14="http://schemas.microsoft.com/office/powerpoint/2010/main" val="1738172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dirty="0">
              <a:solidFill>
                <a:schemeClr val="tx1"/>
              </a:solidFill>
            </a:endParaRPr>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1" y="422030"/>
            <a:ext cx="11150415" cy="6588369"/>
          </a:xfrm>
        </p:spPr>
        <p:txBody>
          <a:bodyPr/>
          <a:lstStyle/>
          <a:p>
            <a:pPr marL="342900" indent="-342900">
              <a:buFont typeface="Arial" panose="020B0604020202020204" pitchFamily="34" charset="0"/>
              <a:buChar char="•"/>
            </a:pPr>
            <a:r>
              <a:rPr lang="en-US" sz="4800" b="1" dirty="0">
                <a:solidFill>
                  <a:schemeClr val="tx1"/>
                </a:solidFill>
              </a:rPr>
              <a:t>Under the Microscope</a:t>
            </a:r>
          </a:p>
          <a:p>
            <a:pPr marL="342900" indent="-342900">
              <a:buFont typeface="Arial" panose="020B0604020202020204" pitchFamily="34" charset="0"/>
              <a:buChar char="•"/>
            </a:pPr>
            <a:r>
              <a:rPr lang="en-US" sz="4800" b="1" dirty="0">
                <a:solidFill>
                  <a:schemeClr val="tx1"/>
                </a:solidFill>
              </a:rPr>
              <a:t>The Situational Leader</a:t>
            </a:r>
          </a:p>
          <a:p>
            <a:pPr marL="342900" indent="-342900">
              <a:buFont typeface="Arial" panose="020B0604020202020204" pitchFamily="34" charset="0"/>
              <a:buChar char="•"/>
            </a:pPr>
            <a:r>
              <a:rPr lang="en-US" sz="4800" b="1" dirty="0">
                <a:solidFill>
                  <a:schemeClr val="tx1"/>
                </a:solidFill>
              </a:rPr>
              <a:t>Total Quality Management</a:t>
            </a:r>
          </a:p>
          <a:p>
            <a:pPr marL="342900" indent="-342900">
              <a:buFont typeface="Arial" panose="020B0604020202020204" pitchFamily="34" charset="0"/>
              <a:buChar char="•"/>
            </a:pPr>
            <a:r>
              <a:rPr lang="en-US" sz="4800" b="1" dirty="0">
                <a:solidFill>
                  <a:schemeClr val="tx1"/>
                </a:solidFill>
              </a:rPr>
              <a:t>High Performing Teams</a:t>
            </a:r>
          </a:p>
          <a:p>
            <a:pPr marL="342900" indent="-342900">
              <a:buFont typeface="Arial" panose="020B0604020202020204" pitchFamily="34" charset="0"/>
              <a:buChar char="•"/>
            </a:pPr>
            <a:r>
              <a:rPr lang="en-US" sz="4800" b="1" dirty="0">
                <a:solidFill>
                  <a:schemeClr val="tx1"/>
                </a:solidFill>
              </a:rPr>
              <a:t>Biases in the Workplace</a:t>
            </a:r>
          </a:p>
          <a:p>
            <a:pPr marL="342900" indent="-342900">
              <a:buFont typeface="Arial" panose="020B0604020202020204" pitchFamily="34" charset="0"/>
              <a:buChar char="•"/>
            </a:pPr>
            <a:r>
              <a:rPr lang="en-US" sz="4800" b="1" dirty="0">
                <a:solidFill>
                  <a:schemeClr val="tx1"/>
                </a:solidFill>
              </a:rPr>
              <a:t>Four “I” of Transformational Leadership </a:t>
            </a:r>
          </a:p>
          <a:p>
            <a:pPr marL="342900" indent="-342900">
              <a:buFont typeface="Arial" panose="020B0604020202020204" pitchFamily="34" charset="0"/>
              <a:buChar char="•"/>
            </a:pPr>
            <a:r>
              <a:rPr lang="en-US" sz="4800" b="1" dirty="0">
                <a:solidFill>
                  <a:schemeClr val="tx1"/>
                </a:solidFill>
              </a:rPr>
              <a:t>Monitors and Measure</a:t>
            </a:r>
          </a:p>
          <a:p>
            <a:pPr marL="342900" indent="-342900">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882361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3945989"/>
            <a:ext cx="9228201" cy="1977146"/>
          </a:xfrm>
        </p:spPr>
        <p:txBody>
          <a:bodyPr/>
          <a:lstStyle/>
          <a:p>
            <a:endParaRPr lang="en-US" sz="2000" dirty="0">
              <a:solidFill>
                <a:schemeClr val="bg1"/>
              </a:solidFill>
            </a:endParaRPr>
          </a:p>
        </p:txBody>
      </p:sp>
      <p:pic>
        <p:nvPicPr>
          <p:cNvPr id="5" name="Picture 4" descr="Chart, diagram&#10;&#10;Description automatically generated">
            <a:extLst>
              <a:ext uri="{FF2B5EF4-FFF2-40B4-BE49-F238E27FC236}">
                <a16:creationId xmlns:a16="http://schemas.microsoft.com/office/drawing/2014/main" xmlns="" id="{A40903B2-B9CF-4433-B627-EF1969185CB0}"/>
              </a:ext>
            </a:extLst>
          </p:cNvPr>
          <p:cNvPicPr>
            <a:picLocks noChangeAspect="1"/>
          </p:cNvPicPr>
          <p:nvPr/>
        </p:nvPicPr>
        <p:blipFill>
          <a:blip r:embed="rId2"/>
          <a:stretch>
            <a:fillRect/>
          </a:stretch>
        </p:blipFill>
        <p:spPr>
          <a:xfrm>
            <a:off x="3776067" y="0"/>
            <a:ext cx="4639865" cy="6858000"/>
          </a:xfrm>
          <a:prstGeom prst="rect">
            <a:avLst/>
          </a:prstGeom>
        </p:spPr>
      </p:pic>
    </p:spTree>
    <p:extLst>
      <p:ext uri="{BB962C8B-B14F-4D97-AF65-F5344CB8AC3E}">
        <p14:creationId xmlns:p14="http://schemas.microsoft.com/office/powerpoint/2010/main" val="2042345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981176" y="290253"/>
            <a:ext cx="13838239" cy="8034774"/>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2050" name="Picture 2">
            <a:extLst>
              <a:ext uri="{FF2B5EF4-FFF2-40B4-BE49-F238E27FC236}">
                <a16:creationId xmlns:a16="http://schemas.microsoft.com/office/drawing/2014/main" xmlns="" id="{6CDACF50-D2C8-4C37-908F-E6DE098B8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058" y="456957"/>
            <a:ext cx="8424766" cy="609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366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sz="9600"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1654629"/>
            <a:ext cx="10920984" cy="2960914"/>
          </a:xfrm>
        </p:spPr>
        <p:txBody>
          <a:bodyPr>
            <a:normAutofit/>
          </a:bodyPr>
          <a:lstStyle/>
          <a:p>
            <a:r>
              <a:rPr lang="en-US" sz="9600" b="1" dirty="0">
                <a:solidFill>
                  <a:schemeClr val="tx1"/>
                </a:solidFill>
              </a:rPr>
              <a:t>149. Critical Conversations</a:t>
            </a:r>
          </a:p>
        </p:txBody>
      </p:sp>
    </p:spTree>
    <p:extLst>
      <p:ext uri="{BB962C8B-B14F-4D97-AF65-F5344CB8AC3E}">
        <p14:creationId xmlns:p14="http://schemas.microsoft.com/office/powerpoint/2010/main" val="324551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sz="9600"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1654629"/>
            <a:ext cx="10920984" cy="2960914"/>
          </a:xfrm>
        </p:spPr>
        <p:txBody>
          <a:bodyPr>
            <a:normAutofit/>
          </a:bodyPr>
          <a:lstStyle/>
          <a:p>
            <a:r>
              <a:rPr lang="en-US" sz="9600" b="1" dirty="0">
                <a:solidFill>
                  <a:schemeClr val="tx1"/>
                </a:solidFill>
              </a:rPr>
              <a:t>172. Thinking “Inside” the Box</a:t>
            </a:r>
          </a:p>
        </p:txBody>
      </p:sp>
    </p:spTree>
    <p:extLst>
      <p:ext uri="{BB962C8B-B14F-4D97-AF65-F5344CB8AC3E}">
        <p14:creationId xmlns:p14="http://schemas.microsoft.com/office/powerpoint/2010/main" val="3696220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sz="9600"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667512" y="1654629"/>
            <a:ext cx="10920984" cy="2960914"/>
          </a:xfrm>
        </p:spPr>
        <p:txBody>
          <a:bodyPr>
            <a:normAutofit/>
          </a:bodyPr>
          <a:lstStyle/>
          <a:p>
            <a:r>
              <a:rPr lang="en-US" sz="9600" b="1" dirty="0">
                <a:solidFill>
                  <a:schemeClr val="tx1"/>
                </a:solidFill>
              </a:rPr>
              <a:t>179. The Adaptable Leader</a:t>
            </a:r>
          </a:p>
        </p:txBody>
      </p:sp>
    </p:spTree>
    <p:extLst>
      <p:ext uri="{BB962C8B-B14F-4D97-AF65-F5344CB8AC3E}">
        <p14:creationId xmlns:p14="http://schemas.microsoft.com/office/powerpoint/2010/main" val="447585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flipH="1">
            <a:off x="11385803" y="1914525"/>
            <a:ext cx="225171" cy="3793548"/>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499191" y="5082363"/>
            <a:ext cx="8396521" cy="1275907"/>
          </a:xfrm>
        </p:spPr>
        <p:txBody>
          <a:bodyPr/>
          <a:lstStyle/>
          <a:p>
            <a:endParaRPr lang="en-US" sz="2000" dirty="0">
              <a:solidFill>
                <a:schemeClr val="bg1"/>
              </a:solidFill>
            </a:endParaRPr>
          </a:p>
        </p:txBody>
      </p:sp>
      <p:pic>
        <p:nvPicPr>
          <p:cNvPr id="2050" name="Picture 2">
            <a:extLst>
              <a:ext uri="{FF2B5EF4-FFF2-40B4-BE49-F238E27FC236}">
                <a16:creationId xmlns:a16="http://schemas.microsoft.com/office/drawing/2014/main" xmlns="" id="{FB982EF5-CCBD-AF5D-0DF5-43B8A1F1E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66" y="256206"/>
            <a:ext cx="8370668" cy="47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209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flipH="1">
            <a:off x="11385803" y="1914525"/>
            <a:ext cx="225171" cy="3793548"/>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910666" y="5082363"/>
            <a:ext cx="8370668" cy="1275907"/>
          </a:xfrm>
        </p:spPr>
        <p:txBody>
          <a:bodyPr>
            <a:normAutofit/>
          </a:bodyPr>
          <a:lstStyle/>
          <a:p>
            <a:r>
              <a:rPr lang="en-US" sz="4000" b="1" dirty="0"/>
              <a:t>“Good things happen in all aspects of life when you just don’t give up on things.”</a:t>
            </a:r>
          </a:p>
        </p:txBody>
      </p:sp>
      <p:pic>
        <p:nvPicPr>
          <p:cNvPr id="2050" name="Picture 2">
            <a:extLst>
              <a:ext uri="{FF2B5EF4-FFF2-40B4-BE49-F238E27FC236}">
                <a16:creationId xmlns:a16="http://schemas.microsoft.com/office/drawing/2014/main" xmlns="" id="{FB982EF5-CCBD-AF5D-0DF5-43B8A1F1E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66" y="257959"/>
            <a:ext cx="8370668" cy="47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837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2850567" y="-124604"/>
            <a:ext cx="13321587" cy="9883616"/>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11266" name="Picture 2">
            <a:extLst>
              <a:ext uri="{FF2B5EF4-FFF2-40B4-BE49-F238E27FC236}">
                <a16:creationId xmlns:a16="http://schemas.microsoft.com/office/drawing/2014/main" xmlns="" id="{0E9A4583-C827-DDAD-BC58-F7E258454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71" y="125216"/>
            <a:ext cx="10994257" cy="660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563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603504" y="422031"/>
            <a:ext cx="10782300" cy="5286042"/>
          </a:xfrm>
        </p:spPr>
        <p:txBody>
          <a:bodyPr/>
          <a:lstStyle/>
          <a:p>
            <a:endParaRPr lang="en-US" sz="9600"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2573000" y="2609850"/>
            <a:ext cx="3125578" cy="3260307"/>
          </a:xfrm>
        </p:spPr>
        <p:txBody>
          <a:bodyPr>
            <a:normAutofit/>
          </a:bodyPr>
          <a:lstStyle/>
          <a:p>
            <a:endParaRPr lang="en-US" sz="9600" b="1" dirty="0">
              <a:solidFill>
                <a:schemeClr val="tx1"/>
              </a:solidFill>
            </a:endParaRPr>
          </a:p>
        </p:txBody>
      </p:sp>
      <p:pic>
        <p:nvPicPr>
          <p:cNvPr id="7170" name="6976C66E-C7DC-40B6-8E58-474525B9C49D" descr="IMG_3581.jpg">
            <a:extLst>
              <a:ext uri="{FF2B5EF4-FFF2-40B4-BE49-F238E27FC236}">
                <a16:creationId xmlns:a16="http://schemas.microsoft.com/office/drawing/2014/main" xmlns="" id="{F6C8BCB0-D447-AE90-BEC0-5D31CE071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718" y="295275"/>
            <a:ext cx="7537285" cy="633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755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ountains at sunset">
            <a:extLst>
              <a:ext uri="{FF2B5EF4-FFF2-40B4-BE49-F238E27FC236}">
                <a16:creationId xmlns:a16="http://schemas.microsoft.com/office/drawing/2014/main" xmlns="" id="{C82DA925-978C-48A9-98AD-0653B7A3D2D9}"/>
              </a:ext>
            </a:extLst>
          </p:cNvPr>
          <p:cNvPicPr>
            <a:picLocks noGrp="1" noChangeAspect="1"/>
          </p:cNvPicPr>
          <p:nvPr>
            <p:ph type="pic" sz="quarter" idx="14"/>
          </p:nvPr>
        </p:nvPicPr>
        <p:blipFill rotWithShape="1">
          <a:blip r:embed="rId2"/>
          <a:srcRect t="41" b="41"/>
          <a:stretch/>
        </p:blipFill>
        <p:spPr/>
      </p:pic>
      <p:pic>
        <p:nvPicPr>
          <p:cNvPr id="11" name="Picture Placeholder 10" descr="mountains at sunset">
            <a:extLst>
              <a:ext uri="{FF2B5EF4-FFF2-40B4-BE49-F238E27FC236}">
                <a16:creationId xmlns:a16="http://schemas.microsoft.com/office/drawing/2014/main" xmlns="" id="{E63B7C3F-04A4-43F6-881D-FA11061CBAFA}"/>
              </a:ext>
            </a:extLst>
          </p:cNvPr>
          <p:cNvPicPr>
            <a:picLocks noGrp="1" noChangeAspect="1"/>
          </p:cNvPicPr>
          <p:nvPr>
            <p:ph type="pic" sz="quarter" idx="15"/>
          </p:nvPr>
        </p:nvPicPr>
        <p:blipFill rotWithShape="1">
          <a:blip r:embed="rId3"/>
          <a:srcRect t="347" b="347"/>
          <a:stretch/>
        </p:blipFill>
        <p:spPr>
          <a:xfrm>
            <a:off x="3499357" y="1978458"/>
            <a:ext cx="2290065" cy="2273502"/>
          </a:xfrm>
        </p:spPr>
      </p:pic>
      <p:pic>
        <p:nvPicPr>
          <p:cNvPr id="13" name="Picture Placeholder 12" descr="mountains under the night sky just before dawn">
            <a:extLst>
              <a:ext uri="{FF2B5EF4-FFF2-40B4-BE49-F238E27FC236}">
                <a16:creationId xmlns:a16="http://schemas.microsoft.com/office/drawing/2014/main" xmlns="" id="{E02C4914-F076-4415-9C5D-A9BDB6CC6110}"/>
              </a:ext>
            </a:extLst>
          </p:cNvPr>
          <p:cNvPicPr>
            <a:picLocks noGrp="1" noChangeAspect="1"/>
          </p:cNvPicPr>
          <p:nvPr>
            <p:ph type="pic" sz="quarter" idx="16"/>
          </p:nvPr>
        </p:nvPicPr>
        <p:blipFill rotWithShape="1">
          <a:blip r:embed="rId4"/>
          <a:srcRect t="108" b="108"/>
          <a:stretch/>
        </p:blipFill>
        <p:spPr/>
      </p:pic>
      <p:pic>
        <p:nvPicPr>
          <p:cNvPr id="15" name="Picture Placeholder 14" descr="mountains under near dusk sky">
            <a:extLst>
              <a:ext uri="{FF2B5EF4-FFF2-40B4-BE49-F238E27FC236}">
                <a16:creationId xmlns:a16="http://schemas.microsoft.com/office/drawing/2014/main" xmlns="" id="{3D15FDC1-74B5-4FD8-BD17-0E2502C411A6}"/>
              </a:ext>
            </a:extLst>
          </p:cNvPr>
          <p:cNvPicPr>
            <a:picLocks noGrp="1" noChangeAspect="1"/>
          </p:cNvPicPr>
          <p:nvPr>
            <p:ph type="pic" sz="quarter" idx="17"/>
          </p:nvPr>
        </p:nvPicPr>
        <p:blipFill rotWithShape="1">
          <a:blip r:embed="rId5"/>
          <a:srcRect l="16" r="16"/>
          <a:stretch/>
        </p:blipFill>
        <p:spPr/>
      </p:pic>
      <p:sp>
        <p:nvSpPr>
          <p:cNvPr id="6" name="Title 5">
            <a:extLst>
              <a:ext uri="{FF2B5EF4-FFF2-40B4-BE49-F238E27FC236}">
                <a16:creationId xmlns:a16="http://schemas.microsoft.com/office/drawing/2014/main" xmlns="" id="{FF777B66-94CB-491C-AC6B-BDAC98E21D57}"/>
              </a:ext>
            </a:extLst>
          </p:cNvPr>
          <p:cNvSpPr>
            <a:spLocks noGrp="1"/>
          </p:cNvSpPr>
          <p:nvPr>
            <p:ph type="title"/>
          </p:nvPr>
        </p:nvSpPr>
        <p:spPr/>
        <p:txBody>
          <a:bodyPr>
            <a:normAutofit/>
          </a:bodyPr>
          <a:lstStyle/>
          <a:p>
            <a:r>
              <a:rPr lang="en-US" sz="6600" dirty="0">
                <a:solidFill>
                  <a:schemeClr val="tx1"/>
                </a:solidFill>
              </a:rPr>
              <a:t>Thank you</a:t>
            </a:r>
          </a:p>
        </p:txBody>
      </p:sp>
      <p:sp>
        <p:nvSpPr>
          <p:cNvPr id="22" name="Date Placeholder 21">
            <a:extLst>
              <a:ext uri="{FF2B5EF4-FFF2-40B4-BE49-F238E27FC236}">
                <a16:creationId xmlns:a16="http://schemas.microsoft.com/office/drawing/2014/main" xmlns="" id="{692474E6-3035-46B8-9C05-9B4204E8ED39}"/>
              </a:ext>
            </a:extLst>
          </p:cNvPr>
          <p:cNvSpPr>
            <a:spLocks noGrp="1"/>
          </p:cNvSpPr>
          <p:nvPr>
            <p:ph type="dt" sz="half" idx="10"/>
          </p:nvPr>
        </p:nvSpPr>
        <p:spPr/>
        <p:txBody>
          <a:bodyPr/>
          <a:lstStyle/>
          <a:p>
            <a:endParaRPr lang="en-US" dirty="0"/>
          </a:p>
        </p:txBody>
      </p:sp>
      <p:sp>
        <p:nvSpPr>
          <p:cNvPr id="23" name="Footer Placeholder 22">
            <a:extLst>
              <a:ext uri="{FF2B5EF4-FFF2-40B4-BE49-F238E27FC236}">
                <a16:creationId xmlns:a16="http://schemas.microsoft.com/office/drawing/2014/main" xmlns="" id="{DE8D546E-0F46-4CC0-B2B1-8B2430D00C0C}"/>
              </a:ext>
            </a:extLst>
          </p:cNvPr>
          <p:cNvSpPr>
            <a:spLocks noGrp="1"/>
          </p:cNvSpPr>
          <p:nvPr>
            <p:ph type="ftr" sz="quarter" idx="11"/>
          </p:nvPr>
        </p:nvSpPr>
        <p:spPr>
          <a:xfrm rot="16200000" flipV="1">
            <a:off x="-2459078" y="1980364"/>
            <a:ext cx="2788920" cy="281453"/>
          </a:xfrm>
        </p:spPr>
        <p:txBody>
          <a:bodyPr/>
          <a:lstStyle/>
          <a:p>
            <a:r>
              <a:rPr lang="en-US" dirty="0" err="1"/>
              <a:t>Pr</a:t>
            </a:r>
            <a:endParaRPr lang="en-US" dirty="0"/>
          </a:p>
        </p:txBody>
      </p:sp>
      <p:sp>
        <p:nvSpPr>
          <p:cNvPr id="24" name="Slide Number Placeholder 23">
            <a:extLst>
              <a:ext uri="{FF2B5EF4-FFF2-40B4-BE49-F238E27FC236}">
                <a16:creationId xmlns:a16="http://schemas.microsoft.com/office/drawing/2014/main" xmlns="" id="{5D838446-B95D-4AB7-B8CA-D5804BB79A11}"/>
              </a:ext>
            </a:extLst>
          </p:cNvPr>
          <p:cNvSpPr>
            <a:spLocks noGrp="1"/>
          </p:cNvSpPr>
          <p:nvPr>
            <p:ph type="sldNum" sz="quarter" idx="12"/>
          </p:nvPr>
        </p:nvSpPr>
        <p:spPr>
          <a:xfrm>
            <a:off x="8610600" y="166256"/>
            <a:ext cx="2763982" cy="400038"/>
          </a:xfrm>
        </p:spPr>
        <p:txBody>
          <a:bodyPr/>
          <a:lstStyle/>
          <a:p>
            <a:endParaRPr lang="en-US" dirty="0"/>
          </a:p>
        </p:txBody>
      </p:sp>
      <p:sp>
        <p:nvSpPr>
          <p:cNvPr id="7" name="Text Placeholder 6">
            <a:extLst>
              <a:ext uri="{FF2B5EF4-FFF2-40B4-BE49-F238E27FC236}">
                <a16:creationId xmlns:a16="http://schemas.microsoft.com/office/drawing/2014/main" xmlns="" id="{42AF1107-8D35-4E35-93C7-D3640946F742}"/>
              </a:ext>
            </a:extLst>
          </p:cNvPr>
          <p:cNvSpPr>
            <a:spLocks noGrp="1"/>
          </p:cNvSpPr>
          <p:nvPr>
            <p:ph type="body" sz="quarter" idx="13"/>
          </p:nvPr>
        </p:nvSpPr>
        <p:spPr>
          <a:xfrm>
            <a:off x="5789422" y="3144982"/>
            <a:ext cx="5876104" cy="1106978"/>
          </a:xfrm>
        </p:spPr>
        <p:txBody>
          <a:bodyPr>
            <a:noAutofit/>
          </a:bodyPr>
          <a:lstStyle/>
          <a:p>
            <a:r>
              <a:rPr lang="en-US" sz="4000" b="1" dirty="0">
                <a:solidFill>
                  <a:schemeClr val="tx1"/>
                </a:solidFill>
              </a:rPr>
              <a:t>Rwilkinson.ctd@gmail.com</a:t>
            </a:r>
          </a:p>
        </p:txBody>
      </p:sp>
    </p:spTree>
    <p:extLst>
      <p:ext uri="{BB962C8B-B14F-4D97-AF65-F5344CB8AC3E}">
        <p14:creationId xmlns:p14="http://schemas.microsoft.com/office/powerpoint/2010/main" val="927313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049123" y="3505200"/>
            <a:ext cx="342901" cy="2202872"/>
          </a:xfrm>
        </p:spPr>
        <p:txBody>
          <a:bodyPr/>
          <a:lstStyle/>
          <a:p>
            <a:endParaRPr lang="en-US" dirty="0"/>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a:off x="1981176" y="290253"/>
            <a:ext cx="13838239" cy="8034774"/>
          </a:xfrm>
        </p:spPr>
        <p:txBody>
          <a:bodyPr>
            <a:normAutofit/>
          </a:bodyPr>
          <a:lstStyle/>
          <a:p>
            <a:endParaRPr lang="en-US" sz="6600" b="1" dirty="0">
              <a:solidFill>
                <a:schemeClr val="tx1"/>
              </a:solidFill>
            </a:endParaRPr>
          </a:p>
          <a:p>
            <a:endParaRPr lang="en-US" sz="7200" b="1" dirty="0">
              <a:solidFill>
                <a:schemeClr val="tx1"/>
              </a:solidFill>
            </a:endParaRPr>
          </a:p>
          <a:p>
            <a:endParaRPr lang="en-US" sz="6600" b="1" dirty="0">
              <a:solidFill>
                <a:schemeClr val="tx1"/>
              </a:solidFill>
            </a:endParaRPr>
          </a:p>
        </p:txBody>
      </p:sp>
      <p:pic>
        <p:nvPicPr>
          <p:cNvPr id="6146" name="Picture 2">
            <a:extLst>
              <a:ext uri="{FF2B5EF4-FFF2-40B4-BE49-F238E27FC236}">
                <a16:creationId xmlns:a16="http://schemas.microsoft.com/office/drawing/2014/main" xmlns="" id="{B3BB3B9E-C7F6-000B-D138-0155BB6FE0F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48000" y="1"/>
            <a:ext cx="6608682" cy="3741478"/>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xmlns="" id="{42421826-FB44-8447-657A-9C5B68137DA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048000" y="3898926"/>
            <a:ext cx="6630505" cy="2959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0CACB4E-8B79-5122-D26B-B05ED933BD54}"/>
              </a:ext>
            </a:extLst>
          </p:cNvPr>
          <p:cNvSpPr>
            <a:spLocks noChangeArrowheads="1"/>
          </p:cNvSpPr>
          <p:nvPr/>
        </p:nvSpPr>
        <p:spPr bwMode="auto">
          <a:xfrm>
            <a:off x="1791324" y="-1424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9226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2551234" y="535713"/>
            <a:ext cx="14289632" cy="8388261"/>
          </a:xfrm>
        </p:spPr>
        <p:txBody>
          <a:bodyPr/>
          <a:lstStyle/>
          <a:p>
            <a:endParaRPr lang="en-US" sz="7200" dirty="0">
              <a:solidFill>
                <a:srgbClr val="002060"/>
              </a:solidFill>
            </a:endParaRPr>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flipV="1">
            <a:off x="667512" y="5923135"/>
            <a:ext cx="9228201" cy="103592"/>
          </a:xfrm>
        </p:spPr>
        <p:txBody>
          <a:bodyPr>
            <a:normAutofit fontScale="25000" lnSpcReduction="20000"/>
          </a:bodyPr>
          <a:lstStyle/>
          <a:p>
            <a:endParaRPr lang="en-US" sz="2000" dirty="0"/>
          </a:p>
        </p:txBody>
      </p:sp>
      <p:pic>
        <p:nvPicPr>
          <p:cNvPr id="1027" name="Picture 3">
            <a:extLst>
              <a:ext uri="{FF2B5EF4-FFF2-40B4-BE49-F238E27FC236}">
                <a16:creationId xmlns:a16="http://schemas.microsoft.com/office/drawing/2014/main" xmlns="" id="{310F07A5-B25D-190D-51D7-1E2250C4C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538" y="629215"/>
            <a:ext cx="885092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60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830174" y="535714"/>
            <a:ext cx="4010691" cy="6674712"/>
          </a:xfrm>
        </p:spPr>
        <p:txBody>
          <a:bodyPr/>
          <a:lstStyle/>
          <a:p>
            <a:endParaRPr lang="en-US" sz="7200" dirty="0">
              <a:solidFill>
                <a:srgbClr val="002060"/>
              </a:solidFill>
            </a:endParaRPr>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flipV="1">
            <a:off x="667512" y="5923135"/>
            <a:ext cx="9228201" cy="103592"/>
          </a:xfrm>
        </p:spPr>
        <p:txBody>
          <a:bodyPr>
            <a:normAutofit fontScale="25000" lnSpcReduction="20000"/>
          </a:bodyPr>
          <a:lstStyle/>
          <a:p>
            <a:endParaRPr lang="en-US" sz="2000" dirty="0"/>
          </a:p>
        </p:txBody>
      </p:sp>
      <p:pic>
        <p:nvPicPr>
          <p:cNvPr id="10242" name="Picture 2">
            <a:extLst>
              <a:ext uri="{FF2B5EF4-FFF2-40B4-BE49-F238E27FC236}">
                <a16:creationId xmlns:a16="http://schemas.microsoft.com/office/drawing/2014/main" xmlns="" id="{B13A25F2-ABBC-9174-D7E6-1B1018D28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475" y="304800"/>
            <a:ext cx="444730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50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968B-2619-4F71-AB00-4C493E120805}"/>
              </a:ext>
            </a:extLst>
          </p:cNvPr>
          <p:cNvSpPr>
            <a:spLocks noGrp="1"/>
          </p:cNvSpPr>
          <p:nvPr>
            <p:ph type="ctrTitle"/>
          </p:nvPr>
        </p:nvSpPr>
        <p:spPr>
          <a:xfrm>
            <a:off x="12830174" y="535714"/>
            <a:ext cx="4010691" cy="6674712"/>
          </a:xfrm>
        </p:spPr>
        <p:txBody>
          <a:bodyPr/>
          <a:lstStyle/>
          <a:p>
            <a:endParaRPr lang="en-US" sz="7200" dirty="0">
              <a:solidFill>
                <a:srgbClr val="002060"/>
              </a:solidFill>
            </a:endParaRPr>
          </a:p>
        </p:txBody>
      </p:sp>
      <p:sp>
        <p:nvSpPr>
          <p:cNvPr id="3" name="Subtitle 2">
            <a:extLst>
              <a:ext uri="{FF2B5EF4-FFF2-40B4-BE49-F238E27FC236}">
                <a16:creationId xmlns:a16="http://schemas.microsoft.com/office/drawing/2014/main" xmlns="" id="{A5F14073-9F68-4B7E-A576-26899D58C7A9}"/>
              </a:ext>
            </a:extLst>
          </p:cNvPr>
          <p:cNvSpPr>
            <a:spLocks noGrp="1"/>
          </p:cNvSpPr>
          <p:nvPr>
            <p:ph type="subTitle" idx="1"/>
          </p:nvPr>
        </p:nvSpPr>
        <p:spPr>
          <a:xfrm flipV="1">
            <a:off x="667512" y="5923135"/>
            <a:ext cx="9228201" cy="103592"/>
          </a:xfrm>
        </p:spPr>
        <p:txBody>
          <a:bodyPr>
            <a:normAutofit fontScale="25000" lnSpcReduction="20000"/>
          </a:bodyPr>
          <a:lstStyle/>
          <a:p>
            <a:endParaRPr lang="en-US" sz="2000" dirty="0"/>
          </a:p>
        </p:txBody>
      </p:sp>
      <p:pic>
        <p:nvPicPr>
          <p:cNvPr id="4" name="Picture 2">
            <a:extLst>
              <a:ext uri="{FF2B5EF4-FFF2-40B4-BE49-F238E27FC236}">
                <a16:creationId xmlns:a16="http://schemas.microsoft.com/office/drawing/2014/main" xmlns="" id="{6F6D24EB-ABA5-039B-B91B-2F9014FAF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153" y="678369"/>
            <a:ext cx="10163193" cy="57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825950"/>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919F73-B6C2-4A43-95E2-833EC48925FE}">
  <ds:schemaRefs>
    <ds:schemaRef ds:uri="http://purl.org/dc/elements/1.1/"/>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metadata/properties"/>
    <ds:schemaRef ds:uri="http://schemas.microsoft.com/office/2006/documentManagement/typ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14206</TotalTime>
  <Words>160</Words>
  <Application>Microsoft Office PowerPoint</Application>
  <PresentationFormat>Widescreen</PresentationFormat>
  <Paragraphs>72</Paragraphs>
  <Slides>57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Aharoni</vt:lpstr>
      <vt:lpstr>Arial</vt:lpstr>
      <vt:lpstr>Arial Black</vt:lpstr>
      <vt:lpstr>Calibri</vt:lpstr>
      <vt:lpstr>Calibri Light</vt:lpstr>
      <vt:lpstr>Metropolitan</vt:lpstr>
      <vt:lpstr>  “Daring to Make a Difference”  Ohio Justice Alliance for  Community Corrections 36th Annual Conference October 13, 2023  Work Well, Be Well! </vt:lpstr>
      <vt:lpstr>PowerPoint Presentation</vt:lpstr>
      <vt:lpstr>50 Years Ago</vt:lpstr>
      <vt:lpstr>55 Years 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had planned to mention the “Kitchen Cabinet.” it set the stage for a lot of innovation for Ohioans with mental health and other challenges.</vt:lpstr>
      <vt:lpstr>I had planned to mention the “Kitchen Cabinet.” it set the stage for a lot of innovation for Ohioans with mental health and other challenges.  Actually, you were the one that started it because you made that suggestion to me in the first place! Using that model, I set up the Steering Committee for Stepping Up that now has 55 members! I’ve attached the roster. See what YOU started!   Evelyn Lundberg Stratton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Dare to Be Difference  Corrections Leaders Association Southern Directors Association May 14, 2022 Ashville, North Carolina</dc:title>
  <dc:creator>reginald wilkinson</dc:creator>
  <cp:lastModifiedBy>gayle</cp:lastModifiedBy>
  <cp:revision>6</cp:revision>
  <cp:lastPrinted>2023-10-12T15:04:19Z</cp:lastPrinted>
  <dcterms:created xsi:type="dcterms:W3CDTF">2022-04-20T15:18:31Z</dcterms:created>
  <dcterms:modified xsi:type="dcterms:W3CDTF">2023-10-25T00:54:29Z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